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4" r:id="rId6"/>
  </p:sldMasterIdLst>
  <p:notesMasterIdLst>
    <p:notesMasterId r:id="rId44"/>
  </p:notesMasterIdLst>
  <p:sldIdLst>
    <p:sldId id="257" r:id="rId7"/>
    <p:sldId id="287" r:id="rId8"/>
    <p:sldId id="316" r:id="rId9"/>
    <p:sldId id="291" r:id="rId10"/>
    <p:sldId id="310" r:id="rId11"/>
    <p:sldId id="311" r:id="rId12"/>
    <p:sldId id="341" r:id="rId13"/>
    <p:sldId id="263" r:id="rId14"/>
    <p:sldId id="307" r:id="rId15"/>
    <p:sldId id="308" r:id="rId16"/>
    <p:sldId id="353" r:id="rId17"/>
    <p:sldId id="343" r:id="rId18"/>
    <p:sldId id="355" r:id="rId19"/>
    <p:sldId id="342" r:id="rId20"/>
    <p:sldId id="344" r:id="rId21"/>
    <p:sldId id="347" r:id="rId22"/>
    <p:sldId id="354" r:id="rId23"/>
    <p:sldId id="303" r:id="rId24"/>
    <p:sldId id="319" r:id="rId25"/>
    <p:sldId id="357" r:id="rId26"/>
    <p:sldId id="358" r:id="rId27"/>
    <p:sldId id="288" r:id="rId28"/>
    <p:sldId id="290" r:id="rId29"/>
    <p:sldId id="352" r:id="rId30"/>
    <p:sldId id="339" r:id="rId31"/>
    <p:sldId id="349" r:id="rId32"/>
    <p:sldId id="328" r:id="rId33"/>
    <p:sldId id="350" r:id="rId34"/>
    <p:sldId id="327" r:id="rId35"/>
    <p:sldId id="351" r:id="rId36"/>
    <p:sldId id="322" r:id="rId37"/>
    <p:sldId id="333" r:id="rId38"/>
    <p:sldId id="336" r:id="rId39"/>
    <p:sldId id="340" r:id="rId40"/>
    <p:sldId id="304" r:id="rId41"/>
    <p:sldId id="305" r:id="rId42"/>
    <p:sldId id="26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7D1"/>
    <a:srgbClr val="8BC349"/>
    <a:srgbClr val="EFF3EA"/>
    <a:srgbClr val="F1ECD6"/>
    <a:srgbClr val="F1D6D6"/>
    <a:srgbClr val="CCD4C8"/>
    <a:srgbClr val="FCE7D6"/>
    <a:srgbClr val="DFEDF9"/>
    <a:srgbClr val="E3F1D9"/>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2A4A34-02B7-C645-A0EC-E2FB2A82FBCE}" v="1160" dt="2024-06-27T06:27:51.83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chakul, Bhumin" userId="S::ct2123@ic.ac.uk::decb687a-fc5d-4b23-9130-e8ade795d0eb" providerId="AD" clId="Web-{50A95CB2-10C5-4680-83CB-DE12389A08C9}"/>
    <pc:docChg chg="addSld delSld modSld">
      <pc:chgData name="Techakul, Bhumin" userId="S::ct2123@ic.ac.uk::decb687a-fc5d-4b23-9130-e8ade795d0eb" providerId="AD" clId="Web-{50A95CB2-10C5-4680-83CB-DE12389A08C9}" dt="2024-06-18T10:31:17.503" v="25" actId="20577"/>
      <pc:docMkLst>
        <pc:docMk/>
      </pc:docMkLst>
      <pc:sldChg chg="modSp add">
        <pc:chgData name="Techakul, Bhumin" userId="S::ct2123@ic.ac.uk::decb687a-fc5d-4b23-9130-e8ade795d0eb" providerId="AD" clId="Web-{50A95CB2-10C5-4680-83CB-DE12389A08C9}" dt="2024-06-18T10:31:17.503" v="25" actId="20577"/>
        <pc:sldMkLst>
          <pc:docMk/>
          <pc:sldMk cId="2113038700" sldId="341"/>
        </pc:sldMkLst>
        <pc:spChg chg="mod">
          <ac:chgData name="Techakul, Bhumin" userId="S::ct2123@ic.ac.uk::decb687a-fc5d-4b23-9130-e8ade795d0eb" providerId="AD" clId="Web-{50A95CB2-10C5-4680-83CB-DE12389A08C9}" dt="2024-06-18T10:31:17.503" v="25" actId="20577"/>
          <ac:spMkLst>
            <pc:docMk/>
            <pc:sldMk cId="2113038700" sldId="341"/>
            <ac:spMk id="3" creationId="{F37DBD6E-AF8F-7746-B1BD-A45A4ED2DAE8}"/>
          </ac:spMkLst>
        </pc:spChg>
        <pc:spChg chg="mod">
          <ac:chgData name="Techakul, Bhumin" userId="S::ct2123@ic.ac.uk::decb687a-fc5d-4b23-9130-e8ade795d0eb" providerId="AD" clId="Web-{50A95CB2-10C5-4680-83CB-DE12389A08C9}" dt="2024-06-18T10:31:10.690" v="24" actId="1076"/>
          <ac:spMkLst>
            <pc:docMk/>
            <pc:sldMk cId="2113038700" sldId="341"/>
            <ac:spMk id="12" creationId="{AEA92768-EF5C-B712-D400-A4330F3A0925}"/>
          </ac:spMkLst>
        </pc:spChg>
        <pc:spChg chg="mod">
          <ac:chgData name="Techakul, Bhumin" userId="S::ct2123@ic.ac.uk::decb687a-fc5d-4b23-9130-e8ade795d0eb" providerId="AD" clId="Web-{50A95CB2-10C5-4680-83CB-DE12389A08C9}" dt="2024-06-18T10:30:57.877" v="23" actId="20577"/>
          <ac:spMkLst>
            <pc:docMk/>
            <pc:sldMk cId="2113038700" sldId="341"/>
            <ac:spMk id="13" creationId="{0A5FF3EF-A4BC-DAF9-E165-6CE9339298A8}"/>
          </ac:spMkLst>
        </pc:spChg>
      </pc:sldChg>
      <pc:sldChg chg="new del">
        <pc:chgData name="Techakul, Bhumin" userId="S::ct2123@ic.ac.uk::decb687a-fc5d-4b23-9130-e8ade795d0eb" providerId="AD" clId="Web-{50A95CB2-10C5-4680-83CB-DE12389A08C9}" dt="2024-06-18T10:28:36.468" v="1"/>
        <pc:sldMkLst>
          <pc:docMk/>
          <pc:sldMk cId="2914566089" sldId="341"/>
        </pc:sldMkLst>
      </pc:sldChg>
    </pc:docChg>
  </pc:docChgLst>
  <pc:docChgLst>
    <pc:chgData name="Mai Zhang" userId="63a2803d-660f-4378-a9e3-e5274129137a" providerId="ADAL" clId="{59EC41F2-D532-48A6-99FC-C37C48814760}"/>
    <pc:docChg chg="custSel modSld">
      <pc:chgData name="Mai Zhang" userId="63a2803d-660f-4378-a9e3-e5274129137a" providerId="ADAL" clId="{59EC41F2-D532-48A6-99FC-C37C48814760}" dt="2024-06-18T13:06:23.531" v="425"/>
      <pc:docMkLst>
        <pc:docMk/>
      </pc:docMkLst>
      <pc:sldChg chg="modNotesTx">
        <pc:chgData name="Mai Zhang" userId="63a2803d-660f-4378-a9e3-e5274129137a" providerId="ADAL" clId="{59EC41F2-D532-48A6-99FC-C37C48814760}" dt="2024-06-18T13:06:23.531" v="425"/>
        <pc:sldMkLst>
          <pc:docMk/>
          <pc:sldMk cId="1043041938" sldId="328"/>
        </pc:sldMkLst>
      </pc:sldChg>
    </pc:docChg>
  </pc:docChgLst>
  <pc:docChgLst>
    <pc:chgData name="Techakul, Bhumin" userId="S::ct2123@ic.ac.uk::decb687a-fc5d-4b23-9130-e8ade795d0eb" providerId="AD" clId="Web-{A44C4AB3-7CE5-4EA6-919A-E1572B54DFA2}"/>
    <pc:docChg chg="addSld delSld modSld sldOrd">
      <pc:chgData name="Techakul, Bhumin" userId="S::ct2123@ic.ac.uk::decb687a-fc5d-4b23-9130-e8ade795d0eb" providerId="AD" clId="Web-{A44C4AB3-7CE5-4EA6-919A-E1572B54DFA2}" dt="2024-06-18T11:58:46.513" v="446" actId="20577"/>
      <pc:docMkLst>
        <pc:docMk/>
      </pc:docMkLst>
      <pc:sldChg chg="modSp">
        <pc:chgData name="Techakul, Bhumin" userId="S::ct2123@ic.ac.uk::decb687a-fc5d-4b23-9130-e8ade795d0eb" providerId="AD" clId="Web-{A44C4AB3-7CE5-4EA6-919A-E1572B54DFA2}" dt="2024-06-18T11:58:46.513" v="446" actId="20577"/>
        <pc:sldMkLst>
          <pc:docMk/>
          <pc:sldMk cId="3290073342" sldId="311"/>
        </pc:sldMkLst>
        <pc:spChg chg="mod">
          <ac:chgData name="Techakul, Bhumin" userId="S::ct2123@ic.ac.uk::decb687a-fc5d-4b23-9130-e8ade795d0eb" providerId="AD" clId="Web-{A44C4AB3-7CE5-4EA6-919A-E1572B54DFA2}" dt="2024-06-18T11:58:46.513" v="446" actId="20577"/>
          <ac:spMkLst>
            <pc:docMk/>
            <pc:sldMk cId="3290073342" sldId="311"/>
            <ac:spMk id="3" creationId="{F37DBD6E-AF8F-7746-B1BD-A45A4ED2DAE8}"/>
          </ac:spMkLst>
        </pc:spChg>
      </pc:sldChg>
      <pc:sldChg chg="addSp delSp modSp">
        <pc:chgData name="Techakul, Bhumin" userId="S::ct2123@ic.ac.uk::decb687a-fc5d-4b23-9130-e8ade795d0eb" providerId="AD" clId="Web-{A44C4AB3-7CE5-4EA6-919A-E1572B54DFA2}" dt="2024-06-18T11:32:29.348" v="108" actId="20577"/>
        <pc:sldMkLst>
          <pc:docMk/>
          <pc:sldMk cId="4124658382" sldId="320"/>
        </pc:sldMkLst>
        <pc:spChg chg="mod">
          <ac:chgData name="Techakul, Bhumin" userId="S::ct2123@ic.ac.uk::decb687a-fc5d-4b23-9130-e8ade795d0eb" providerId="AD" clId="Web-{A44C4AB3-7CE5-4EA6-919A-E1572B54DFA2}" dt="2024-06-18T11:32:29.348" v="108" actId="20577"/>
          <ac:spMkLst>
            <pc:docMk/>
            <pc:sldMk cId="4124658382" sldId="320"/>
            <ac:spMk id="39" creationId="{00000000-0000-0000-0000-000000000000}"/>
          </ac:spMkLst>
        </pc:spChg>
        <pc:grpChg chg="del">
          <ac:chgData name="Techakul, Bhumin" userId="S::ct2123@ic.ac.uk::decb687a-fc5d-4b23-9130-e8ade795d0eb" providerId="AD" clId="Web-{A44C4AB3-7CE5-4EA6-919A-E1572B54DFA2}" dt="2024-06-18T11:26:01.871" v="37"/>
          <ac:grpSpMkLst>
            <pc:docMk/>
            <pc:sldMk cId="4124658382" sldId="320"/>
            <ac:grpSpMk id="10" creationId="{2EF1EC43-E57B-9DFF-A12E-DED1C675B4F3}"/>
          </ac:grpSpMkLst>
        </pc:grpChg>
        <pc:picChg chg="add mod">
          <ac:chgData name="Techakul, Bhumin" userId="S::ct2123@ic.ac.uk::decb687a-fc5d-4b23-9130-e8ade795d0eb" providerId="AD" clId="Web-{A44C4AB3-7CE5-4EA6-919A-E1572B54DFA2}" dt="2024-06-18T11:26:44.668" v="65" actId="1076"/>
          <ac:picMkLst>
            <pc:docMk/>
            <pc:sldMk cId="4124658382" sldId="320"/>
            <ac:picMk id="2" creationId="{6F40426C-EF84-9778-E203-70199D1F282D}"/>
          </ac:picMkLst>
        </pc:picChg>
      </pc:sldChg>
      <pc:sldChg chg="modSp">
        <pc:chgData name="Techakul, Bhumin" userId="S::ct2123@ic.ac.uk::decb687a-fc5d-4b23-9130-e8ade795d0eb" providerId="AD" clId="Web-{A44C4AB3-7CE5-4EA6-919A-E1572B54DFA2}" dt="2024-06-18T11:53:07.943" v="345" actId="20577"/>
        <pc:sldMkLst>
          <pc:docMk/>
          <pc:sldMk cId="2113038700" sldId="341"/>
        </pc:sldMkLst>
        <pc:spChg chg="mod">
          <ac:chgData name="Techakul, Bhumin" userId="S::ct2123@ic.ac.uk::decb687a-fc5d-4b23-9130-e8ade795d0eb" providerId="AD" clId="Web-{A44C4AB3-7CE5-4EA6-919A-E1572B54DFA2}" dt="2024-06-18T11:53:07.943" v="345" actId="20577"/>
          <ac:spMkLst>
            <pc:docMk/>
            <pc:sldMk cId="2113038700" sldId="341"/>
            <ac:spMk id="12" creationId="{AEA92768-EF5C-B712-D400-A4330F3A0925}"/>
          </ac:spMkLst>
        </pc:spChg>
      </pc:sldChg>
      <pc:sldChg chg="addSp delSp modSp add">
        <pc:chgData name="Techakul, Bhumin" userId="S::ct2123@ic.ac.uk::decb687a-fc5d-4b23-9130-e8ade795d0eb" providerId="AD" clId="Web-{A44C4AB3-7CE5-4EA6-919A-E1572B54DFA2}" dt="2024-06-18T11:26:31.184" v="63" actId="20577"/>
        <pc:sldMkLst>
          <pc:docMk/>
          <pc:sldMk cId="2657622301" sldId="344"/>
        </pc:sldMkLst>
        <pc:spChg chg="mod">
          <ac:chgData name="Techakul, Bhumin" userId="S::ct2123@ic.ac.uk::decb687a-fc5d-4b23-9130-e8ade795d0eb" providerId="AD" clId="Web-{A44C4AB3-7CE5-4EA6-919A-E1572B54DFA2}" dt="2024-06-18T11:26:31.184" v="63" actId="20577"/>
          <ac:spMkLst>
            <pc:docMk/>
            <pc:sldMk cId="2657622301" sldId="344"/>
            <ac:spMk id="39" creationId="{00000000-0000-0000-0000-000000000000}"/>
          </ac:spMkLst>
        </pc:spChg>
        <pc:picChg chg="del">
          <ac:chgData name="Techakul, Bhumin" userId="S::ct2123@ic.ac.uk::decb687a-fc5d-4b23-9130-e8ade795d0eb" providerId="AD" clId="Web-{A44C4AB3-7CE5-4EA6-919A-E1572B54DFA2}" dt="2024-06-18T11:13:51.776" v="1"/>
          <ac:picMkLst>
            <pc:docMk/>
            <pc:sldMk cId="2657622301" sldId="344"/>
            <ac:picMk id="2" creationId="{3C252A81-C872-4A33-ECA0-B737A40D14FC}"/>
          </ac:picMkLst>
        </pc:picChg>
        <pc:picChg chg="add del mod modCrop">
          <ac:chgData name="Techakul, Bhumin" userId="S::ct2123@ic.ac.uk::decb687a-fc5d-4b23-9130-e8ade795d0eb" providerId="AD" clId="Web-{A44C4AB3-7CE5-4EA6-919A-E1572B54DFA2}" dt="2024-06-18T11:18:09.282" v="33"/>
          <ac:picMkLst>
            <pc:docMk/>
            <pc:sldMk cId="2657622301" sldId="344"/>
            <ac:picMk id="3" creationId="{B5684E10-0BBD-80B7-1159-89C57758E1AD}"/>
          </ac:picMkLst>
        </pc:picChg>
        <pc:picChg chg="del">
          <ac:chgData name="Techakul, Bhumin" userId="S::ct2123@ic.ac.uk::decb687a-fc5d-4b23-9130-e8ade795d0eb" providerId="AD" clId="Web-{A44C4AB3-7CE5-4EA6-919A-E1572B54DFA2}" dt="2024-06-18T11:13:53.823" v="2"/>
          <ac:picMkLst>
            <pc:docMk/>
            <pc:sldMk cId="2657622301" sldId="344"/>
            <ac:picMk id="4" creationId="{BF658A29-6ACB-B3C8-A81E-D758B0EB2513}"/>
          </ac:picMkLst>
        </pc:picChg>
        <pc:picChg chg="add mod">
          <ac:chgData name="Techakul, Bhumin" userId="S::ct2123@ic.ac.uk::decb687a-fc5d-4b23-9130-e8ade795d0eb" providerId="AD" clId="Web-{A44C4AB3-7CE5-4EA6-919A-E1572B54DFA2}" dt="2024-06-18T11:18:25.532" v="36" actId="1076"/>
          <ac:picMkLst>
            <pc:docMk/>
            <pc:sldMk cId="2657622301" sldId="344"/>
            <ac:picMk id="5" creationId="{FCFB22A9-8E98-F8D0-BCBE-BD89B7B5C27D}"/>
          </ac:picMkLst>
        </pc:picChg>
      </pc:sldChg>
      <pc:sldChg chg="add del replId">
        <pc:chgData name="Techakul, Bhumin" userId="S::ct2123@ic.ac.uk::decb687a-fc5d-4b23-9130-e8ade795d0eb" providerId="AD" clId="Web-{A44C4AB3-7CE5-4EA6-919A-E1572B54DFA2}" dt="2024-06-18T11:14:05.323" v="4"/>
        <pc:sldMkLst>
          <pc:docMk/>
          <pc:sldMk cId="995979446" sldId="345"/>
        </pc:sldMkLst>
      </pc:sldChg>
      <pc:sldChg chg="delSp modSp add del replId">
        <pc:chgData name="Techakul, Bhumin" userId="S::ct2123@ic.ac.uk::decb687a-fc5d-4b23-9130-e8ade795d0eb" providerId="AD" clId="Web-{A44C4AB3-7CE5-4EA6-919A-E1572B54DFA2}" dt="2024-06-18T11:32:47.255" v="110"/>
        <pc:sldMkLst>
          <pc:docMk/>
          <pc:sldMk cId="4287838644" sldId="345"/>
        </pc:sldMkLst>
        <pc:spChg chg="mod">
          <ac:chgData name="Techakul, Bhumin" userId="S::ct2123@ic.ac.uk::decb687a-fc5d-4b23-9130-e8ade795d0eb" providerId="AD" clId="Web-{A44C4AB3-7CE5-4EA6-919A-E1572B54DFA2}" dt="2024-06-18T11:27:52.420" v="78" actId="20577"/>
          <ac:spMkLst>
            <pc:docMk/>
            <pc:sldMk cId="4287838644" sldId="345"/>
            <ac:spMk id="39" creationId="{00000000-0000-0000-0000-000000000000}"/>
          </ac:spMkLst>
        </pc:spChg>
        <pc:picChg chg="del">
          <ac:chgData name="Techakul, Bhumin" userId="S::ct2123@ic.ac.uk::decb687a-fc5d-4b23-9130-e8ade795d0eb" providerId="AD" clId="Web-{A44C4AB3-7CE5-4EA6-919A-E1572B54DFA2}" dt="2024-06-18T11:27:55.951" v="79"/>
          <ac:picMkLst>
            <pc:docMk/>
            <pc:sldMk cId="4287838644" sldId="345"/>
            <ac:picMk id="2" creationId="{6F40426C-EF84-9778-E203-70199D1F282D}"/>
          </ac:picMkLst>
        </pc:picChg>
      </pc:sldChg>
      <pc:sldChg chg="addSp delSp modSp add replId">
        <pc:chgData name="Techakul, Bhumin" userId="S::ct2123@ic.ac.uk::decb687a-fc5d-4b23-9130-e8ade795d0eb" providerId="AD" clId="Web-{A44C4AB3-7CE5-4EA6-919A-E1572B54DFA2}" dt="2024-06-18T11:46:03.775" v="207" actId="1076"/>
        <pc:sldMkLst>
          <pc:docMk/>
          <pc:sldMk cId="1049368883" sldId="346"/>
        </pc:sldMkLst>
        <pc:spChg chg="add mod">
          <ac:chgData name="Techakul, Bhumin" userId="S::ct2123@ic.ac.uk::decb687a-fc5d-4b23-9130-e8ade795d0eb" providerId="AD" clId="Web-{A44C4AB3-7CE5-4EA6-919A-E1572B54DFA2}" dt="2024-06-18T11:42:16.518" v="195" actId="20577"/>
          <ac:spMkLst>
            <pc:docMk/>
            <pc:sldMk cId="1049368883" sldId="346"/>
            <ac:spMk id="9" creationId="{E495CD30-E57C-9C8F-F169-29FCFC191D8E}"/>
          </ac:spMkLst>
        </pc:spChg>
        <pc:spChg chg="mod">
          <ac:chgData name="Techakul, Bhumin" userId="S::ct2123@ic.ac.uk::decb687a-fc5d-4b23-9130-e8ade795d0eb" providerId="AD" clId="Web-{A44C4AB3-7CE5-4EA6-919A-E1572B54DFA2}" dt="2024-06-18T11:36:40.104" v="140" actId="20577"/>
          <ac:spMkLst>
            <pc:docMk/>
            <pc:sldMk cId="1049368883" sldId="346"/>
            <ac:spMk id="39" creationId="{00000000-0000-0000-0000-000000000000}"/>
          </ac:spMkLst>
        </pc:spChg>
        <pc:graphicFrameChg chg="add del mod">
          <ac:chgData name="Techakul, Bhumin" userId="S::ct2123@ic.ac.uk::decb687a-fc5d-4b23-9130-e8ade795d0eb" providerId="AD" clId="Web-{A44C4AB3-7CE5-4EA6-919A-E1572B54DFA2}" dt="2024-06-18T11:37:34.199" v="149"/>
          <ac:graphicFrameMkLst>
            <pc:docMk/>
            <pc:sldMk cId="1049368883" sldId="346"/>
            <ac:graphicFrameMk id="5" creationId="{D66AF08D-3925-4509-E1BA-ED5CB4778775}"/>
          </ac:graphicFrameMkLst>
        </pc:graphicFrameChg>
        <pc:graphicFrameChg chg="add del mod">
          <ac:chgData name="Techakul, Bhumin" userId="S::ct2123@ic.ac.uk::decb687a-fc5d-4b23-9130-e8ade795d0eb" providerId="AD" clId="Web-{A44C4AB3-7CE5-4EA6-919A-E1572B54DFA2}" dt="2024-06-18T11:37:30.058" v="148"/>
          <ac:graphicFrameMkLst>
            <pc:docMk/>
            <pc:sldMk cId="1049368883" sldId="346"/>
            <ac:graphicFrameMk id="7" creationId="{0694E41A-C560-A122-CEEC-D7E4B6A675F2}"/>
          </ac:graphicFrameMkLst>
        </pc:graphicFrameChg>
        <pc:picChg chg="del">
          <ac:chgData name="Techakul, Bhumin" userId="S::ct2123@ic.ac.uk::decb687a-fc5d-4b23-9130-e8ade795d0eb" providerId="AD" clId="Web-{A44C4AB3-7CE5-4EA6-919A-E1572B54DFA2}" dt="2024-06-18T11:36:41.401" v="141"/>
          <ac:picMkLst>
            <pc:docMk/>
            <pc:sldMk cId="1049368883" sldId="346"/>
            <ac:picMk id="2" creationId="{6F40426C-EF84-9778-E203-70199D1F282D}"/>
          </ac:picMkLst>
        </pc:picChg>
        <pc:picChg chg="add del mod modCrop">
          <ac:chgData name="Techakul, Bhumin" userId="S::ct2123@ic.ac.uk::decb687a-fc5d-4b23-9130-e8ade795d0eb" providerId="AD" clId="Web-{A44C4AB3-7CE5-4EA6-919A-E1572B54DFA2}" dt="2024-06-18T11:37:09.917" v="145"/>
          <ac:picMkLst>
            <pc:docMk/>
            <pc:sldMk cId="1049368883" sldId="346"/>
            <ac:picMk id="3" creationId="{F3066E9E-C9EB-66C8-FF0D-33F9842B3C0A}"/>
          </ac:picMkLst>
        </pc:picChg>
        <pc:picChg chg="add mod modCrop">
          <ac:chgData name="Techakul, Bhumin" userId="S::ct2123@ic.ac.uk::decb687a-fc5d-4b23-9130-e8ade795d0eb" providerId="AD" clId="Web-{A44C4AB3-7CE5-4EA6-919A-E1572B54DFA2}" dt="2024-06-18T11:45:27.806" v="205"/>
          <ac:picMkLst>
            <pc:docMk/>
            <pc:sldMk cId="1049368883" sldId="346"/>
            <ac:picMk id="8" creationId="{30B42589-CBE5-841C-0888-81E21A499CB5}"/>
          </ac:picMkLst>
        </pc:picChg>
        <pc:picChg chg="add mod modCrop">
          <ac:chgData name="Techakul, Bhumin" userId="S::ct2123@ic.ac.uk::decb687a-fc5d-4b23-9130-e8ade795d0eb" providerId="AD" clId="Web-{A44C4AB3-7CE5-4EA6-919A-E1572B54DFA2}" dt="2024-06-18T11:46:03.775" v="207" actId="1076"/>
          <ac:picMkLst>
            <pc:docMk/>
            <pc:sldMk cId="1049368883" sldId="346"/>
            <ac:picMk id="10" creationId="{4FFD0AC3-D678-E7FB-62A8-2AF32518EA0E}"/>
          </ac:picMkLst>
        </pc:picChg>
      </pc:sldChg>
      <pc:sldChg chg="addSp delSp modSp add ord replId">
        <pc:chgData name="Techakul, Bhumin" userId="S::ct2123@ic.ac.uk::decb687a-fc5d-4b23-9130-e8ade795d0eb" providerId="AD" clId="Web-{A44C4AB3-7CE5-4EA6-919A-E1572B54DFA2}" dt="2024-06-18T11:58:18.872" v="441" actId="688"/>
        <pc:sldMkLst>
          <pc:docMk/>
          <pc:sldMk cId="1952573828" sldId="347"/>
        </pc:sldMkLst>
        <pc:spChg chg="mod">
          <ac:chgData name="Techakul, Bhumin" userId="S::ct2123@ic.ac.uk::decb687a-fc5d-4b23-9130-e8ade795d0eb" providerId="AD" clId="Web-{A44C4AB3-7CE5-4EA6-919A-E1572B54DFA2}" dt="2024-06-18T11:57:32.605" v="428" actId="1076"/>
          <ac:spMkLst>
            <pc:docMk/>
            <pc:sldMk cId="1952573828" sldId="347"/>
            <ac:spMk id="2" creationId="{25E428F3-7D76-0C34-6B2A-5F8D7609B31C}"/>
          </ac:spMkLst>
        </pc:spChg>
        <pc:spChg chg="add del">
          <ac:chgData name="Techakul, Bhumin" userId="S::ct2123@ic.ac.uk::decb687a-fc5d-4b23-9130-e8ade795d0eb" providerId="AD" clId="Web-{A44C4AB3-7CE5-4EA6-919A-E1572B54DFA2}" dt="2024-06-18T11:56:06.400" v="413"/>
          <ac:spMkLst>
            <pc:docMk/>
            <pc:sldMk cId="1952573828" sldId="347"/>
            <ac:spMk id="3" creationId="{23251292-DC56-B33F-D898-1A77CEBEDCDC}"/>
          </ac:spMkLst>
        </pc:spChg>
        <pc:spChg chg="mod">
          <ac:chgData name="Techakul, Bhumin" userId="S::ct2123@ic.ac.uk::decb687a-fc5d-4b23-9130-e8ade795d0eb" providerId="AD" clId="Web-{A44C4AB3-7CE5-4EA6-919A-E1572B54DFA2}" dt="2024-06-18T11:54:17.694" v="359" actId="1076"/>
          <ac:spMkLst>
            <pc:docMk/>
            <pc:sldMk cId="1952573828" sldId="347"/>
            <ac:spMk id="4" creationId="{C226125E-01E1-2BAA-9831-7BC4C1EB59E7}"/>
          </ac:spMkLst>
        </pc:spChg>
        <pc:spChg chg="mod">
          <ac:chgData name="Techakul, Bhumin" userId="S::ct2123@ic.ac.uk::decb687a-fc5d-4b23-9130-e8ade795d0eb" providerId="AD" clId="Web-{A44C4AB3-7CE5-4EA6-919A-E1572B54DFA2}" dt="2024-06-18T11:53:58.569" v="357" actId="1076"/>
          <ac:spMkLst>
            <pc:docMk/>
            <pc:sldMk cId="1952573828" sldId="347"/>
            <ac:spMk id="7" creationId="{27EBC4A7-84EA-57AF-7FE9-D173C71C5C40}"/>
          </ac:spMkLst>
        </pc:spChg>
        <pc:spChg chg="mod">
          <ac:chgData name="Techakul, Bhumin" userId="S::ct2123@ic.ac.uk::decb687a-fc5d-4b23-9130-e8ade795d0eb" providerId="AD" clId="Web-{A44C4AB3-7CE5-4EA6-919A-E1572B54DFA2}" dt="2024-06-18T11:55:17.571" v="407" actId="20577"/>
          <ac:spMkLst>
            <pc:docMk/>
            <pc:sldMk cId="1952573828" sldId="347"/>
            <ac:spMk id="11" creationId="{E5AA3645-E908-E79E-5F1D-31B19121BE3E}"/>
          </ac:spMkLst>
        </pc:spChg>
        <pc:spChg chg="add del mod">
          <ac:chgData name="Techakul, Bhumin" userId="S::ct2123@ic.ac.uk::decb687a-fc5d-4b23-9130-e8ade795d0eb" providerId="AD" clId="Web-{A44C4AB3-7CE5-4EA6-919A-E1572B54DFA2}" dt="2024-06-18T11:58:18.872" v="441" actId="688"/>
          <ac:spMkLst>
            <pc:docMk/>
            <pc:sldMk cId="1952573828" sldId="347"/>
            <ac:spMk id="12" creationId="{6EA25A69-0DC7-420A-AA44-1E0991773C21}"/>
          </ac:spMkLst>
        </pc:spChg>
        <pc:spChg chg="mod">
          <ac:chgData name="Techakul, Bhumin" userId="S::ct2123@ic.ac.uk::decb687a-fc5d-4b23-9130-e8ade795d0eb" providerId="AD" clId="Web-{A44C4AB3-7CE5-4EA6-919A-E1572B54DFA2}" dt="2024-06-18T11:57:58.012" v="439" actId="1076"/>
          <ac:spMkLst>
            <pc:docMk/>
            <pc:sldMk cId="1952573828" sldId="347"/>
            <ac:spMk id="14" creationId="{B2F74B08-6A90-9FC8-E103-AE8B23082A3B}"/>
          </ac:spMkLst>
        </pc:spChg>
        <pc:spChg chg="mod">
          <ac:chgData name="Techakul, Bhumin" userId="S::ct2123@ic.ac.uk::decb687a-fc5d-4b23-9130-e8ade795d0eb" providerId="AD" clId="Web-{A44C4AB3-7CE5-4EA6-919A-E1572B54DFA2}" dt="2024-06-18T11:58:04.090" v="440" actId="1076"/>
          <ac:spMkLst>
            <pc:docMk/>
            <pc:sldMk cId="1952573828" sldId="347"/>
            <ac:spMk id="16" creationId="{6AD4B077-B3C6-9844-E758-1D6FFD29FDBA}"/>
          </ac:spMkLst>
        </pc:spChg>
      </pc:sldChg>
      <pc:sldChg chg="addSp delSp modSp add ord replId">
        <pc:chgData name="Techakul, Bhumin" userId="S::ct2123@ic.ac.uk::decb687a-fc5d-4b23-9130-e8ade795d0eb" providerId="AD" clId="Web-{A44C4AB3-7CE5-4EA6-919A-E1572B54DFA2}" dt="2024-06-18T11:49:43.858" v="229" actId="20577"/>
        <pc:sldMkLst>
          <pc:docMk/>
          <pc:sldMk cId="345022170" sldId="348"/>
        </pc:sldMkLst>
        <pc:spChg chg="mod">
          <ac:chgData name="Techakul, Bhumin" userId="S::ct2123@ic.ac.uk::decb687a-fc5d-4b23-9130-e8ade795d0eb" providerId="AD" clId="Web-{A44C4AB3-7CE5-4EA6-919A-E1572B54DFA2}" dt="2024-06-18T11:49:43.858" v="229" actId="20577"/>
          <ac:spMkLst>
            <pc:docMk/>
            <pc:sldMk cId="345022170" sldId="348"/>
            <ac:spMk id="39" creationId="{00000000-0000-0000-0000-000000000000}"/>
          </ac:spMkLst>
        </pc:spChg>
        <pc:picChg chg="add del mod">
          <ac:chgData name="Techakul, Bhumin" userId="S::ct2123@ic.ac.uk::decb687a-fc5d-4b23-9130-e8ade795d0eb" providerId="AD" clId="Web-{A44C4AB3-7CE5-4EA6-919A-E1572B54DFA2}" dt="2024-06-18T11:48:43.841" v="214"/>
          <ac:picMkLst>
            <pc:docMk/>
            <pc:sldMk cId="345022170" sldId="348"/>
            <ac:picMk id="2" creationId="{1974A797-96D4-FB41-C198-8DC98C6D31F9}"/>
          </ac:picMkLst>
        </pc:picChg>
        <pc:picChg chg="add mod">
          <ac:chgData name="Techakul, Bhumin" userId="S::ct2123@ic.ac.uk::decb687a-fc5d-4b23-9130-e8ade795d0eb" providerId="AD" clId="Web-{A44C4AB3-7CE5-4EA6-919A-E1572B54DFA2}" dt="2024-06-18T11:49:05.732" v="216" actId="1076"/>
          <ac:picMkLst>
            <pc:docMk/>
            <pc:sldMk cId="345022170" sldId="348"/>
            <ac:picMk id="3" creationId="{5AEFBF22-797D-3CA5-A536-F849A19EA5FD}"/>
          </ac:picMkLst>
        </pc:picChg>
        <pc:picChg chg="del">
          <ac:chgData name="Techakul, Bhumin" userId="S::ct2123@ic.ac.uk::decb687a-fc5d-4b23-9130-e8ade795d0eb" providerId="AD" clId="Web-{A44C4AB3-7CE5-4EA6-919A-E1572B54DFA2}" dt="2024-06-18T11:48:38.216" v="212"/>
          <ac:picMkLst>
            <pc:docMk/>
            <pc:sldMk cId="345022170" sldId="348"/>
            <ac:picMk id="5" creationId="{FCFB22A9-8E98-F8D0-BCBE-BD89B7B5C27D}"/>
          </ac:picMkLst>
        </pc:picChg>
      </pc:sldChg>
    </pc:docChg>
  </pc:docChgLst>
  <pc:docChgLst>
    <pc:chgData name="Techakul, Bhumin" userId="S::ct2123@ic.ac.uk::decb687a-fc5d-4b23-9130-e8ade795d0eb" providerId="AD" clId="Web-{532DC3D6-94B5-40EC-9637-914EA65F6EC4}"/>
    <pc:docChg chg="modSld">
      <pc:chgData name="Techakul, Bhumin" userId="S::ct2123@ic.ac.uk::decb687a-fc5d-4b23-9130-e8ade795d0eb" providerId="AD" clId="Web-{532DC3D6-94B5-40EC-9637-914EA65F6EC4}" dt="2024-06-23T12:46:39.509" v="0" actId="1076"/>
      <pc:docMkLst>
        <pc:docMk/>
      </pc:docMkLst>
      <pc:sldChg chg="modSp">
        <pc:chgData name="Techakul, Bhumin" userId="S::ct2123@ic.ac.uk::decb687a-fc5d-4b23-9130-e8ade795d0eb" providerId="AD" clId="Web-{532DC3D6-94B5-40EC-9637-914EA65F6EC4}" dt="2024-06-23T12:46:39.509" v="0" actId="1076"/>
        <pc:sldMkLst>
          <pc:docMk/>
          <pc:sldMk cId="1593088322" sldId="352"/>
        </pc:sldMkLst>
        <pc:spChg chg="mod">
          <ac:chgData name="Techakul, Bhumin" userId="S::ct2123@ic.ac.uk::decb687a-fc5d-4b23-9130-e8ade795d0eb" providerId="AD" clId="Web-{532DC3D6-94B5-40EC-9637-914EA65F6EC4}" dt="2024-06-23T12:46:39.509" v="0" actId="1076"/>
          <ac:spMkLst>
            <pc:docMk/>
            <pc:sldMk cId="1593088322" sldId="352"/>
            <ac:spMk id="15" creationId="{DA40E1EA-E76A-2F54-5CDE-55D627F1E9B6}"/>
          </ac:spMkLst>
        </pc:spChg>
      </pc:sldChg>
    </pc:docChg>
  </pc:docChgLst>
  <pc:docChgLst>
    <pc:chgData name="Njie, Abdul M" userId="S::amn23@ic.ac.uk::952ac763-60f6-4eca-8f70-109ce3b3497e" providerId="AD" clId="Web-{29BDAF80-D015-C203-17C2-A0822DCF073A}"/>
    <pc:docChg chg="addSld delSld modSld">
      <pc:chgData name="Njie, Abdul M" userId="S::amn23@ic.ac.uk::952ac763-60f6-4eca-8f70-109ce3b3497e" providerId="AD" clId="Web-{29BDAF80-D015-C203-17C2-A0822DCF073A}" dt="2024-06-10T11:24:30.861" v="87"/>
      <pc:docMkLst>
        <pc:docMk/>
      </pc:docMkLst>
      <pc:sldChg chg="modSp">
        <pc:chgData name="Njie, Abdul M" userId="S::amn23@ic.ac.uk::952ac763-60f6-4eca-8f70-109ce3b3497e" providerId="AD" clId="Web-{29BDAF80-D015-C203-17C2-A0822DCF073A}" dt="2024-06-10T10:45:54.111" v="25" actId="20577"/>
        <pc:sldMkLst>
          <pc:docMk/>
          <pc:sldMk cId="0" sldId="263"/>
        </pc:sldMkLst>
        <pc:spChg chg="mod">
          <ac:chgData name="Njie, Abdul M" userId="S::amn23@ic.ac.uk::952ac763-60f6-4eca-8f70-109ce3b3497e" providerId="AD" clId="Web-{29BDAF80-D015-C203-17C2-A0822DCF073A}" dt="2024-06-10T10:45:54.111" v="25" actId="20577"/>
          <ac:spMkLst>
            <pc:docMk/>
            <pc:sldMk cId="0" sldId="263"/>
            <ac:spMk id="20" creationId="{00000000-0000-0000-0000-000000000000}"/>
          </ac:spMkLst>
        </pc:spChg>
      </pc:sldChg>
      <pc:sldChg chg="addSp delSp modSp add replId">
        <pc:chgData name="Njie, Abdul M" userId="S::amn23@ic.ac.uk::952ac763-60f6-4eca-8f70-109ce3b3497e" providerId="AD" clId="Web-{29BDAF80-D015-C203-17C2-A0822DCF073A}" dt="2024-06-10T11:24:30.861" v="87"/>
        <pc:sldMkLst>
          <pc:docMk/>
          <pc:sldMk cId="3454236538" sldId="316"/>
        </pc:sldMkLst>
        <pc:spChg chg="del">
          <ac:chgData name="Njie, Abdul M" userId="S::amn23@ic.ac.uk::952ac763-60f6-4eca-8f70-109ce3b3497e" providerId="AD" clId="Web-{29BDAF80-D015-C203-17C2-A0822DCF073A}" dt="2024-06-10T11:18:22.667" v="49"/>
          <ac:spMkLst>
            <pc:docMk/>
            <pc:sldMk cId="3454236538" sldId="316"/>
            <ac:spMk id="56" creationId="{CAFA942A-EA42-17C1-349B-8C6AD4800A82}"/>
          </ac:spMkLst>
        </pc:spChg>
        <pc:spChg chg="del">
          <ac:chgData name="Njie, Abdul M" userId="S::amn23@ic.ac.uk::952ac763-60f6-4eca-8f70-109ce3b3497e" providerId="AD" clId="Web-{29BDAF80-D015-C203-17C2-A0822DCF073A}" dt="2024-06-10T11:18:37.199" v="52"/>
          <ac:spMkLst>
            <pc:docMk/>
            <pc:sldMk cId="3454236538" sldId="316"/>
            <ac:spMk id="68" creationId="{69847BD3-E452-9B0E-0DDD-89ECB70FFC87}"/>
          </ac:spMkLst>
        </pc:spChg>
        <pc:spChg chg="del">
          <ac:chgData name="Njie, Abdul M" userId="S::amn23@ic.ac.uk::952ac763-60f6-4eca-8f70-109ce3b3497e" providerId="AD" clId="Web-{29BDAF80-D015-C203-17C2-A0822DCF073A}" dt="2024-06-10T11:18:22.651" v="43"/>
          <ac:spMkLst>
            <pc:docMk/>
            <pc:sldMk cId="3454236538" sldId="316"/>
            <ac:spMk id="278" creationId="{0E1E48BF-F59A-6D2F-5F05-484DE7F3FE40}"/>
          </ac:spMkLst>
        </pc:spChg>
        <pc:spChg chg="del">
          <ac:chgData name="Njie, Abdul M" userId="S::amn23@ic.ac.uk::952ac763-60f6-4eca-8f70-109ce3b3497e" providerId="AD" clId="Web-{29BDAF80-D015-C203-17C2-A0822DCF073A}" dt="2024-06-10T11:18:22.651" v="37"/>
          <ac:spMkLst>
            <pc:docMk/>
            <pc:sldMk cId="3454236538" sldId="316"/>
            <ac:spMk id="291" creationId="{9A3BCCA1-FD13-B9CE-3642-50B671387C8C}"/>
          </ac:spMkLst>
        </pc:spChg>
        <pc:spChg chg="del">
          <ac:chgData name="Njie, Abdul M" userId="S::amn23@ic.ac.uk::952ac763-60f6-4eca-8f70-109ce3b3497e" providerId="AD" clId="Web-{29BDAF80-D015-C203-17C2-A0822DCF073A}" dt="2024-06-10T11:18:22.651" v="36"/>
          <ac:spMkLst>
            <pc:docMk/>
            <pc:sldMk cId="3454236538" sldId="316"/>
            <ac:spMk id="292" creationId="{23DB6C22-7F86-6650-047B-26916281E0ED}"/>
          </ac:spMkLst>
        </pc:spChg>
        <pc:spChg chg="del">
          <ac:chgData name="Njie, Abdul M" userId="S::amn23@ic.ac.uk::952ac763-60f6-4eca-8f70-109ce3b3497e" providerId="AD" clId="Web-{29BDAF80-D015-C203-17C2-A0822DCF073A}" dt="2024-06-10T11:18:22.651" v="35"/>
          <ac:spMkLst>
            <pc:docMk/>
            <pc:sldMk cId="3454236538" sldId="316"/>
            <ac:spMk id="293" creationId="{C6DAF145-E1AC-065B-B415-B6DA66566279}"/>
          </ac:spMkLst>
        </pc:spChg>
        <pc:spChg chg="del">
          <ac:chgData name="Njie, Abdul M" userId="S::amn23@ic.ac.uk::952ac763-60f6-4eca-8f70-109ce3b3497e" providerId="AD" clId="Web-{29BDAF80-D015-C203-17C2-A0822DCF073A}" dt="2024-06-10T11:18:22.651" v="34"/>
          <ac:spMkLst>
            <pc:docMk/>
            <pc:sldMk cId="3454236538" sldId="316"/>
            <ac:spMk id="294" creationId="{08DFE347-D4FD-7488-B971-30D66D36CB73}"/>
          </ac:spMkLst>
        </pc:spChg>
        <pc:spChg chg="del">
          <ac:chgData name="Njie, Abdul M" userId="S::amn23@ic.ac.uk::952ac763-60f6-4eca-8f70-109ce3b3497e" providerId="AD" clId="Web-{29BDAF80-D015-C203-17C2-A0822DCF073A}" dt="2024-06-10T11:18:22.651" v="33"/>
          <ac:spMkLst>
            <pc:docMk/>
            <pc:sldMk cId="3454236538" sldId="316"/>
            <ac:spMk id="295" creationId="{42330891-1CD0-E668-23FC-9ACCA3B46ED7}"/>
          </ac:spMkLst>
        </pc:spChg>
        <pc:spChg chg="del">
          <ac:chgData name="Njie, Abdul M" userId="S::amn23@ic.ac.uk::952ac763-60f6-4eca-8f70-109ce3b3497e" providerId="AD" clId="Web-{29BDAF80-D015-C203-17C2-A0822DCF073A}" dt="2024-06-10T11:18:22.651" v="32"/>
          <ac:spMkLst>
            <pc:docMk/>
            <pc:sldMk cId="3454236538" sldId="316"/>
            <ac:spMk id="296" creationId="{A11D3130-D417-9676-06BB-CF5294A92675}"/>
          </ac:spMkLst>
        </pc:spChg>
        <pc:spChg chg="del">
          <ac:chgData name="Njie, Abdul M" userId="S::amn23@ic.ac.uk::952ac763-60f6-4eca-8f70-109ce3b3497e" providerId="AD" clId="Web-{29BDAF80-D015-C203-17C2-A0822DCF073A}" dt="2024-06-10T11:18:22.651" v="31"/>
          <ac:spMkLst>
            <pc:docMk/>
            <pc:sldMk cId="3454236538" sldId="316"/>
            <ac:spMk id="298" creationId="{EDBDAE08-3774-0266-BBE1-C990D711B5BE}"/>
          </ac:spMkLst>
        </pc:spChg>
        <pc:spChg chg="del">
          <ac:chgData name="Njie, Abdul M" userId="S::amn23@ic.ac.uk::952ac763-60f6-4eca-8f70-109ce3b3497e" providerId="AD" clId="Web-{29BDAF80-D015-C203-17C2-A0822DCF073A}" dt="2024-06-10T11:18:22.651" v="30"/>
          <ac:spMkLst>
            <pc:docMk/>
            <pc:sldMk cId="3454236538" sldId="316"/>
            <ac:spMk id="299" creationId="{15DA459D-D531-38FF-B805-8641EEAEFFB6}"/>
          </ac:spMkLst>
        </pc:spChg>
        <pc:spChg chg="del">
          <ac:chgData name="Njie, Abdul M" userId="S::amn23@ic.ac.uk::952ac763-60f6-4eca-8f70-109ce3b3497e" providerId="AD" clId="Web-{29BDAF80-D015-C203-17C2-A0822DCF073A}" dt="2024-06-10T11:18:22.651" v="29"/>
          <ac:spMkLst>
            <pc:docMk/>
            <pc:sldMk cId="3454236538" sldId="316"/>
            <ac:spMk id="306" creationId="{F4F4D769-F622-A424-21D8-A5C9FCB211AF}"/>
          </ac:spMkLst>
        </pc:spChg>
        <pc:spChg chg="del">
          <ac:chgData name="Njie, Abdul M" userId="S::amn23@ic.ac.uk::952ac763-60f6-4eca-8f70-109ce3b3497e" providerId="AD" clId="Web-{29BDAF80-D015-C203-17C2-A0822DCF073A}" dt="2024-06-10T11:18:22.651" v="28"/>
          <ac:spMkLst>
            <pc:docMk/>
            <pc:sldMk cId="3454236538" sldId="316"/>
            <ac:spMk id="307" creationId="{6F91B1BA-40F4-AA67-FEFC-CB99D865C309}"/>
          </ac:spMkLst>
        </pc:spChg>
        <pc:spChg chg="del">
          <ac:chgData name="Njie, Abdul M" userId="S::amn23@ic.ac.uk::952ac763-60f6-4eca-8f70-109ce3b3497e" providerId="AD" clId="Web-{29BDAF80-D015-C203-17C2-A0822DCF073A}" dt="2024-06-10T11:18:22.651" v="27"/>
          <ac:spMkLst>
            <pc:docMk/>
            <pc:sldMk cId="3454236538" sldId="316"/>
            <ac:spMk id="308" creationId="{710AC9BE-F3F1-A07B-991A-EF6474E9C37D}"/>
          </ac:spMkLst>
        </pc:spChg>
        <pc:grpChg chg="del">
          <ac:chgData name="Njie, Abdul M" userId="S::amn23@ic.ac.uk::952ac763-60f6-4eca-8f70-109ce3b3497e" providerId="AD" clId="Web-{29BDAF80-D015-C203-17C2-A0822DCF073A}" dt="2024-06-10T11:18:22.667" v="48"/>
          <ac:grpSpMkLst>
            <pc:docMk/>
            <pc:sldMk cId="3454236538" sldId="316"/>
            <ac:grpSpMk id="266" creationId="{7231CFF3-D360-25DC-2E93-55E79B011BAA}"/>
          </ac:grpSpMkLst>
        </pc:grpChg>
        <pc:grpChg chg="del">
          <ac:chgData name="Njie, Abdul M" userId="S::amn23@ic.ac.uk::952ac763-60f6-4eca-8f70-109ce3b3497e" providerId="AD" clId="Web-{29BDAF80-D015-C203-17C2-A0822DCF073A}" dt="2024-06-10T11:18:22.667" v="47"/>
          <ac:grpSpMkLst>
            <pc:docMk/>
            <pc:sldMk cId="3454236538" sldId="316"/>
            <ac:grpSpMk id="268" creationId="{7D8B0497-CC3E-E051-3C8D-1A38493FFE15}"/>
          </ac:grpSpMkLst>
        </pc:grpChg>
        <pc:grpChg chg="del">
          <ac:chgData name="Njie, Abdul M" userId="S::amn23@ic.ac.uk::952ac763-60f6-4eca-8f70-109ce3b3497e" providerId="AD" clId="Web-{29BDAF80-D015-C203-17C2-A0822DCF073A}" dt="2024-06-10T11:18:22.667" v="46"/>
          <ac:grpSpMkLst>
            <pc:docMk/>
            <pc:sldMk cId="3454236538" sldId="316"/>
            <ac:grpSpMk id="270" creationId="{C083C961-4E4F-44B9-45AE-5DF1EE263FE9}"/>
          </ac:grpSpMkLst>
        </pc:grpChg>
        <pc:grpChg chg="del">
          <ac:chgData name="Njie, Abdul M" userId="S::amn23@ic.ac.uk::952ac763-60f6-4eca-8f70-109ce3b3497e" providerId="AD" clId="Web-{29BDAF80-D015-C203-17C2-A0822DCF073A}" dt="2024-06-10T11:18:22.667" v="45"/>
          <ac:grpSpMkLst>
            <pc:docMk/>
            <pc:sldMk cId="3454236538" sldId="316"/>
            <ac:grpSpMk id="272" creationId="{C6B3E661-4438-CA7F-1AB7-58DE52FBBCFB}"/>
          </ac:grpSpMkLst>
        </pc:grpChg>
        <pc:grpChg chg="del">
          <ac:chgData name="Njie, Abdul M" userId="S::amn23@ic.ac.uk::952ac763-60f6-4eca-8f70-109ce3b3497e" providerId="AD" clId="Web-{29BDAF80-D015-C203-17C2-A0822DCF073A}" dt="2024-06-10T11:18:29.011" v="51"/>
          <ac:grpSpMkLst>
            <pc:docMk/>
            <pc:sldMk cId="3454236538" sldId="316"/>
            <ac:grpSpMk id="274" creationId="{D60871EC-23EF-D98F-282B-EF1EDAF9D61F}"/>
          </ac:grpSpMkLst>
        </pc:grpChg>
        <pc:grpChg chg="del">
          <ac:chgData name="Njie, Abdul M" userId="S::amn23@ic.ac.uk::952ac763-60f6-4eca-8f70-109ce3b3497e" providerId="AD" clId="Web-{29BDAF80-D015-C203-17C2-A0822DCF073A}" dt="2024-06-10T11:18:22.651" v="44"/>
          <ac:grpSpMkLst>
            <pc:docMk/>
            <pc:sldMk cId="3454236538" sldId="316"/>
            <ac:grpSpMk id="276" creationId="{9E431A2B-556F-AFA5-BA48-ECE03BC478F8}"/>
          </ac:grpSpMkLst>
        </pc:grpChg>
        <pc:grpChg chg="del">
          <ac:chgData name="Njie, Abdul M" userId="S::amn23@ic.ac.uk::952ac763-60f6-4eca-8f70-109ce3b3497e" providerId="AD" clId="Web-{29BDAF80-D015-C203-17C2-A0822DCF073A}" dt="2024-06-10T11:18:22.651" v="42"/>
          <ac:grpSpMkLst>
            <pc:docMk/>
            <pc:sldMk cId="3454236538" sldId="316"/>
            <ac:grpSpMk id="279" creationId="{72539C7D-9868-35E2-785B-C3CED0D47AE2}"/>
          </ac:grpSpMkLst>
        </pc:grpChg>
        <pc:grpChg chg="del">
          <ac:chgData name="Njie, Abdul M" userId="S::amn23@ic.ac.uk::952ac763-60f6-4eca-8f70-109ce3b3497e" providerId="AD" clId="Web-{29BDAF80-D015-C203-17C2-A0822DCF073A}" dt="2024-06-10T11:18:22.651" v="41"/>
          <ac:grpSpMkLst>
            <pc:docMk/>
            <pc:sldMk cId="3454236538" sldId="316"/>
            <ac:grpSpMk id="281" creationId="{FD9102EC-39B0-7245-D60A-EC9F0FCE19FC}"/>
          </ac:grpSpMkLst>
        </pc:grpChg>
        <pc:grpChg chg="del">
          <ac:chgData name="Njie, Abdul M" userId="S::amn23@ic.ac.uk::952ac763-60f6-4eca-8f70-109ce3b3497e" providerId="AD" clId="Web-{29BDAF80-D015-C203-17C2-A0822DCF073A}" dt="2024-06-10T11:18:22.651" v="40"/>
          <ac:grpSpMkLst>
            <pc:docMk/>
            <pc:sldMk cId="3454236538" sldId="316"/>
            <ac:grpSpMk id="283" creationId="{FDF33C55-8075-75A4-4CFE-4FB4A5DCEDFE}"/>
          </ac:grpSpMkLst>
        </pc:grpChg>
        <pc:grpChg chg="del">
          <ac:chgData name="Njie, Abdul M" userId="S::amn23@ic.ac.uk::952ac763-60f6-4eca-8f70-109ce3b3497e" providerId="AD" clId="Web-{29BDAF80-D015-C203-17C2-A0822DCF073A}" dt="2024-06-10T11:18:22.651" v="39"/>
          <ac:grpSpMkLst>
            <pc:docMk/>
            <pc:sldMk cId="3454236538" sldId="316"/>
            <ac:grpSpMk id="285" creationId="{F7405AD0-9079-873A-A778-63B4E329DA67}"/>
          </ac:grpSpMkLst>
        </pc:grpChg>
        <pc:grpChg chg="del">
          <ac:chgData name="Njie, Abdul M" userId="S::amn23@ic.ac.uk::952ac763-60f6-4eca-8f70-109ce3b3497e" providerId="AD" clId="Web-{29BDAF80-D015-C203-17C2-A0822DCF073A}" dt="2024-06-10T11:18:25.761" v="50"/>
          <ac:grpSpMkLst>
            <pc:docMk/>
            <pc:sldMk cId="3454236538" sldId="316"/>
            <ac:grpSpMk id="287" creationId="{3665FD7D-410A-5AAF-28C0-26489A0A4DC0}"/>
          </ac:grpSpMkLst>
        </pc:grpChg>
        <pc:grpChg chg="del">
          <ac:chgData name="Njie, Abdul M" userId="S::amn23@ic.ac.uk::952ac763-60f6-4eca-8f70-109ce3b3497e" providerId="AD" clId="Web-{29BDAF80-D015-C203-17C2-A0822DCF073A}" dt="2024-06-10T11:18:22.651" v="38"/>
          <ac:grpSpMkLst>
            <pc:docMk/>
            <pc:sldMk cId="3454236538" sldId="316"/>
            <ac:grpSpMk id="289" creationId="{D9762F86-3163-109C-3D71-F34D1DDE6FD8}"/>
          </ac:grpSpMkLst>
        </pc:grpChg>
        <pc:graphicFrameChg chg="add del mod modGraphic">
          <ac:chgData name="Njie, Abdul M" userId="S::amn23@ic.ac.uk::952ac763-60f6-4eca-8f70-109ce3b3497e" providerId="AD" clId="Web-{29BDAF80-D015-C203-17C2-A0822DCF073A}" dt="2024-06-10T11:22:55.918" v="82"/>
          <ac:graphicFrameMkLst>
            <pc:docMk/>
            <pc:sldMk cId="3454236538" sldId="316"/>
            <ac:graphicFrameMk id="4" creationId="{24BF4ACF-1FA4-B1C1-73FA-651D80C55D96}"/>
          </ac:graphicFrameMkLst>
        </pc:graphicFrameChg>
        <pc:graphicFrameChg chg="add del mod modGraphic">
          <ac:chgData name="Njie, Abdul M" userId="S::amn23@ic.ac.uk::952ac763-60f6-4eca-8f70-109ce3b3497e" providerId="AD" clId="Web-{29BDAF80-D015-C203-17C2-A0822DCF073A}" dt="2024-06-10T11:23:52.249" v="84"/>
          <ac:graphicFrameMkLst>
            <pc:docMk/>
            <pc:sldMk cId="3454236538" sldId="316"/>
            <ac:graphicFrameMk id="751" creationId="{638BBAFE-2B56-6859-1896-A762E23A6805}"/>
          </ac:graphicFrameMkLst>
        </pc:graphicFrameChg>
        <pc:graphicFrameChg chg="add del mod modGraphic">
          <ac:chgData name="Njie, Abdul M" userId="S::amn23@ic.ac.uk::952ac763-60f6-4eca-8f70-109ce3b3497e" providerId="AD" clId="Web-{29BDAF80-D015-C203-17C2-A0822DCF073A}" dt="2024-06-10T11:24:30.861" v="87"/>
          <ac:graphicFrameMkLst>
            <pc:docMk/>
            <pc:sldMk cId="3454236538" sldId="316"/>
            <ac:graphicFrameMk id="764" creationId="{2C3F4388-7759-E15A-34BE-7D255A7B783B}"/>
          </ac:graphicFrameMkLst>
        </pc:graphicFrameChg>
      </pc:sldChg>
      <pc:sldChg chg="modSp add del">
        <pc:chgData name="Njie, Abdul M" userId="S::amn23@ic.ac.uk::952ac763-60f6-4eca-8f70-109ce3b3497e" providerId="AD" clId="Web-{29BDAF80-D015-C203-17C2-A0822DCF073A}" dt="2024-06-10T11:20:30.800" v="56"/>
        <pc:sldMkLst>
          <pc:docMk/>
          <pc:sldMk cId="3344429731" sldId="317"/>
        </pc:sldMkLst>
        <pc:graphicFrameChg chg="mod">
          <ac:chgData name="Njie, Abdul M" userId="S::amn23@ic.ac.uk::952ac763-60f6-4eca-8f70-109ce3b3497e" providerId="AD" clId="Web-{29BDAF80-D015-C203-17C2-A0822DCF073A}" dt="2024-06-10T11:20:18.346" v="54" actId="1076"/>
          <ac:graphicFrameMkLst>
            <pc:docMk/>
            <pc:sldMk cId="3344429731" sldId="317"/>
            <ac:graphicFrameMk id="7" creationId="{6CF289B7-3E75-F8CB-4C08-83120622C76C}"/>
          </ac:graphicFrameMkLst>
        </pc:graphicFrameChg>
      </pc:sldChg>
    </pc:docChg>
  </pc:docChgLst>
  <pc:docChgLst>
    <pc:chgData name="Ghaleb, Mamoun" userId="S::mg1923@ic.ac.uk::eedf5fdc-f049-48ae-a3cb-ca9da4dc0862" providerId="AD" clId="Web-{5A3F0454-0BE4-5012-B123-B9D1423F2467}"/>
    <pc:docChg chg="addSld delSld modSld">
      <pc:chgData name="Ghaleb, Mamoun" userId="S::mg1923@ic.ac.uk::eedf5fdc-f049-48ae-a3cb-ca9da4dc0862" providerId="AD" clId="Web-{5A3F0454-0BE4-5012-B123-B9D1423F2467}" dt="2024-06-10T10:49:10.979" v="71" actId="1076"/>
      <pc:docMkLst>
        <pc:docMk/>
      </pc:docMkLst>
      <pc:sldChg chg="modSp">
        <pc:chgData name="Ghaleb, Mamoun" userId="S::mg1923@ic.ac.uk::eedf5fdc-f049-48ae-a3cb-ca9da4dc0862" providerId="AD" clId="Web-{5A3F0454-0BE4-5012-B123-B9D1423F2467}" dt="2024-06-10T10:44:22.405" v="56" actId="20577"/>
        <pc:sldMkLst>
          <pc:docMk/>
          <pc:sldMk cId="93131036" sldId="288"/>
        </pc:sldMkLst>
        <pc:spChg chg="mod">
          <ac:chgData name="Ghaleb, Mamoun" userId="S::mg1923@ic.ac.uk::eedf5fdc-f049-48ae-a3cb-ca9da4dc0862" providerId="AD" clId="Web-{5A3F0454-0BE4-5012-B123-B9D1423F2467}" dt="2024-06-10T10:44:22.405" v="56" actId="20577"/>
          <ac:spMkLst>
            <pc:docMk/>
            <pc:sldMk cId="93131036" sldId="288"/>
            <ac:spMk id="6" creationId="{CF127C6B-B0A2-06EB-5CE2-899AB37ACEF9}"/>
          </ac:spMkLst>
        </pc:spChg>
      </pc:sldChg>
      <pc:sldChg chg="modSp">
        <pc:chgData name="Ghaleb, Mamoun" userId="S::mg1923@ic.ac.uk::eedf5fdc-f049-48ae-a3cb-ca9da4dc0862" providerId="AD" clId="Web-{5A3F0454-0BE4-5012-B123-B9D1423F2467}" dt="2024-06-10T10:48:50.759" v="69" actId="1076"/>
        <pc:sldMkLst>
          <pc:docMk/>
          <pc:sldMk cId="2584940142" sldId="290"/>
        </pc:sldMkLst>
        <pc:grpChg chg="mod">
          <ac:chgData name="Ghaleb, Mamoun" userId="S::mg1923@ic.ac.uk::eedf5fdc-f049-48ae-a3cb-ca9da4dc0862" providerId="AD" clId="Web-{5A3F0454-0BE4-5012-B123-B9D1423F2467}" dt="2024-06-10T10:48:50.759" v="69" actId="1076"/>
          <ac:grpSpMkLst>
            <pc:docMk/>
            <pc:sldMk cId="2584940142" sldId="290"/>
            <ac:grpSpMk id="121" creationId="{260B62DE-A648-FB17-543A-89A0718BE280}"/>
          </ac:grpSpMkLst>
        </pc:grpChg>
      </pc:sldChg>
      <pc:sldChg chg="addSp delSp modSp del">
        <pc:chgData name="Ghaleb, Mamoun" userId="S::mg1923@ic.ac.uk::eedf5fdc-f049-48ae-a3cb-ca9da4dc0862" providerId="AD" clId="Web-{5A3F0454-0BE4-5012-B123-B9D1423F2467}" dt="2024-06-10T10:35:30.853" v="48"/>
        <pc:sldMkLst>
          <pc:docMk/>
          <pc:sldMk cId="246450450" sldId="293"/>
        </pc:sldMkLst>
        <pc:grpChg chg="add mod">
          <ac:chgData name="Ghaleb, Mamoun" userId="S::mg1923@ic.ac.uk::eedf5fdc-f049-48ae-a3cb-ca9da4dc0862" providerId="AD" clId="Web-{5A3F0454-0BE4-5012-B123-B9D1423F2467}" dt="2024-06-10T10:13:08.161" v="32" actId="1076"/>
          <ac:grpSpMkLst>
            <pc:docMk/>
            <pc:sldMk cId="246450450" sldId="293"/>
            <ac:grpSpMk id="8" creationId="{D57CFDF3-EBDD-106E-BF03-3075665DD784}"/>
          </ac:grpSpMkLst>
        </pc:grpChg>
        <pc:graphicFrameChg chg="del">
          <ac:chgData name="Ghaleb, Mamoun" userId="S::mg1923@ic.ac.uk::eedf5fdc-f049-48ae-a3cb-ca9da4dc0862" providerId="AD" clId="Web-{5A3F0454-0BE4-5012-B123-B9D1423F2467}" dt="2024-06-10T10:00:57.992" v="2"/>
          <ac:graphicFrameMkLst>
            <pc:docMk/>
            <pc:sldMk cId="246450450" sldId="293"/>
            <ac:graphicFrameMk id="4" creationId="{DE1D667D-8E1E-A895-912E-2CBEFA1B3254}"/>
          </ac:graphicFrameMkLst>
        </pc:graphicFrameChg>
        <pc:picChg chg="add mod">
          <ac:chgData name="Ghaleb, Mamoun" userId="S::mg1923@ic.ac.uk::eedf5fdc-f049-48ae-a3cb-ca9da4dc0862" providerId="AD" clId="Web-{5A3F0454-0BE4-5012-B123-B9D1423F2467}" dt="2024-06-10T10:08:52.666" v="22" actId="1076"/>
          <ac:picMkLst>
            <pc:docMk/>
            <pc:sldMk cId="246450450" sldId="293"/>
            <ac:picMk id="2" creationId="{AB574140-98C8-32D1-8F70-851AC2B41EBA}"/>
          </ac:picMkLst>
        </pc:picChg>
        <pc:picChg chg="add mod">
          <ac:chgData name="Ghaleb, Mamoun" userId="S::mg1923@ic.ac.uk::eedf5fdc-f049-48ae-a3cb-ca9da4dc0862" providerId="AD" clId="Web-{5A3F0454-0BE4-5012-B123-B9D1423F2467}" dt="2024-06-10T10:12:28.112" v="30" actId="14100"/>
          <ac:picMkLst>
            <pc:docMk/>
            <pc:sldMk cId="246450450" sldId="293"/>
            <ac:picMk id="3" creationId="{BCC21839-EDCF-D1EC-CC9A-734675A0F4A9}"/>
          </ac:picMkLst>
        </pc:picChg>
        <pc:picChg chg="del">
          <ac:chgData name="Ghaleb, Mamoun" userId="S::mg1923@ic.ac.uk::eedf5fdc-f049-48ae-a3cb-ca9da4dc0862" providerId="AD" clId="Web-{5A3F0454-0BE4-5012-B123-B9D1423F2467}" dt="2024-06-10T10:00:57.992" v="1"/>
          <ac:picMkLst>
            <pc:docMk/>
            <pc:sldMk cId="246450450" sldId="293"/>
            <ac:picMk id="5" creationId="{3CC536A0-BE70-A6E1-7418-4E638497C2A3}"/>
          </ac:picMkLst>
        </pc:picChg>
        <pc:picChg chg="del">
          <ac:chgData name="Ghaleb, Mamoun" userId="S::mg1923@ic.ac.uk::eedf5fdc-f049-48ae-a3cb-ca9da4dc0862" providerId="AD" clId="Web-{5A3F0454-0BE4-5012-B123-B9D1423F2467}" dt="2024-06-10T10:00:57.992" v="0"/>
          <ac:picMkLst>
            <pc:docMk/>
            <pc:sldMk cId="246450450" sldId="293"/>
            <ac:picMk id="6" creationId="{8A8D3C86-23A0-A0AB-D7D5-9DBCCA2D3023}"/>
          </ac:picMkLst>
        </pc:picChg>
        <pc:picChg chg="add del mod">
          <ac:chgData name="Ghaleb, Mamoun" userId="S::mg1923@ic.ac.uk::eedf5fdc-f049-48ae-a3cb-ca9da4dc0862" providerId="AD" clId="Web-{5A3F0454-0BE4-5012-B123-B9D1423F2467}" dt="2024-06-10T10:11:50.861" v="27"/>
          <ac:picMkLst>
            <pc:docMk/>
            <pc:sldMk cId="246450450" sldId="293"/>
            <ac:picMk id="7" creationId="{2EE3C4BD-8836-197C-D79E-CBDF983FFAC7}"/>
          </ac:picMkLst>
        </pc:picChg>
      </pc:sldChg>
      <pc:sldChg chg="addSp delSp modSp del">
        <pc:chgData name="Ghaleb, Mamoun" userId="S::mg1923@ic.ac.uk::eedf5fdc-f049-48ae-a3cb-ca9da4dc0862" providerId="AD" clId="Web-{5A3F0454-0BE4-5012-B123-B9D1423F2467}" dt="2024-06-10T10:35:52.338" v="51"/>
        <pc:sldMkLst>
          <pc:docMk/>
          <pc:sldMk cId="874663531" sldId="294"/>
        </pc:sldMkLst>
        <pc:grpChg chg="del">
          <ac:chgData name="Ghaleb, Mamoun" userId="S::mg1923@ic.ac.uk::eedf5fdc-f049-48ae-a3cb-ca9da4dc0862" providerId="AD" clId="Web-{5A3F0454-0BE4-5012-B123-B9D1423F2467}" dt="2024-06-10T10:01:06.242" v="3"/>
          <ac:grpSpMkLst>
            <pc:docMk/>
            <pc:sldMk cId="874663531" sldId="294"/>
            <ac:grpSpMk id="7" creationId="{09B1A439-970C-78D4-DF85-CA5BBFE12345}"/>
          </ac:grpSpMkLst>
        </pc:grpChg>
        <pc:picChg chg="add del mod">
          <ac:chgData name="Ghaleb, Mamoun" userId="S::mg1923@ic.ac.uk::eedf5fdc-f049-48ae-a3cb-ca9da4dc0862" providerId="AD" clId="Web-{5A3F0454-0BE4-5012-B123-B9D1423F2467}" dt="2024-06-10T10:08:16.524" v="19"/>
          <ac:picMkLst>
            <pc:docMk/>
            <pc:sldMk cId="874663531" sldId="294"/>
            <ac:picMk id="5" creationId="{ACB416A6-CE7D-A5E2-51A7-41E39A96546A}"/>
          </ac:picMkLst>
        </pc:picChg>
        <pc:picChg chg="add del">
          <ac:chgData name="Ghaleb, Mamoun" userId="S::mg1923@ic.ac.uk::eedf5fdc-f049-48ae-a3cb-ca9da4dc0862" providerId="AD" clId="Web-{5A3F0454-0BE4-5012-B123-B9D1423F2467}" dt="2024-06-10T10:11:43.392" v="26"/>
          <ac:picMkLst>
            <pc:docMk/>
            <pc:sldMk cId="874663531" sldId="294"/>
            <ac:picMk id="8" creationId="{44C412EE-E433-A3B1-0AE4-AC12620C3DA5}"/>
          </ac:picMkLst>
        </pc:picChg>
        <pc:picChg chg="add del mod">
          <ac:chgData name="Ghaleb, Mamoun" userId="S::mg1923@ic.ac.uk::eedf5fdc-f049-48ae-a3cb-ca9da4dc0862" providerId="AD" clId="Web-{5A3F0454-0BE4-5012-B123-B9D1423F2467}" dt="2024-06-10T10:29:10.588" v="45"/>
          <ac:picMkLst>
            <pc:docMk/>
            <pc:sldMk cId="874663531" sldId="294"/>
            <ac:picMk id="9" creationId="{E7816CF8-7600-C82B-F9F3-63235283B6F9}"/>
          </ac:picMkLst>
        </pc:picChg>
        <pc:picChg chg="add del mod">
          <ac:chgData name="Ghaleb, Mamoun" userId="S::mg1923@ic.ac.uk::eedf5fdc-f049-48ae-a3cb-ca9da4dc0862" providerId="AD" clId="Web-{5A3F0454-0BE4-5012-B123-B9D1423F2467}" dt="2024-06-10T10:29:10.588" v="44"/>
          <ac:picMkLst>
            <pc:docMk/>
            <pc:sldMk cId="874663531" sldId="294"/>
            <ac:picMk id="10" creationId="{E36F4E25-2DEC-4A6D-4CF8-702E1DADDFEE}"/>
          </ac:picMkLst>
        </pc:picChg>
      </pc:sldChg>
      <pc:sldChg chg="addSp delSp modSp">
        <pc:chgData name="Ghaleb, Mamoun" userId="S::mg1923@ic.ac.uk::eedf5fdc-f049-48ae-a3cb-ca9da4dc0862" providerId="AD" clId="Web-{5A3F0454-0BE4-5012-B123-B9D1423F2467}" dt="2024-06-10T10:49:10.979" v="71" actId="1076"/>
        <pc:sldMkLst>
          <pc:docMk/>
          <pc:sldMk cId="2267401950" sldId="298"/>
        </pc:sldMkLst>
        <pc:graphicFrameChg chg="add mod">
          <ac:chgData name="Ghaleb, Mamoun" userId="S::mg1923@ic.ac.uk::eedf5fdc-f049-48ae-a3cb-ca9da4dc0862" providerId="AD" clId="Web-{5A3F0454-0BE4-5012-B123-B9D1423F2467}" dt="2024-06-10T10:49:10.979" v="71" actId="1076"/>
          <ac:graphicFrameMkLst>
            <pc:docMk/>
            <pc:sldMk cId="2267401950" sldId="298"/>
            <ac:graphicFrameMk id="8" creationId="{D77DDFE8-D067-A99E-6783-BA04924A49C2}"/>
          </ac:graphicFrameMkLst>
        </pc:graphicFrameChg>
        <pc:graphicFrameChg chg="del">
          <ac:chgData name="Ghaleb, Mamoun" userId="S::mg1923@ic.ac.uk::eedf5fdc-f049-48ae-a3cb-ca9da4dc0862" providerId="AD" clId="Web-{5A3F0454-0BE4-5012-B123-B9D1423F2467}" dt="2024-06-10T10:47:24.975" v="59"/>
          <ac:graphicFrameMkLst>
            <pc:docMk/>
            <pc:sldMk cId="2267401950" sldId="298"/>
            <ac:graphicFrameMk id="13" creationId="{E67AF76E-3C1A-0DDA-EC7C-E12D030571A1}"/>
          </ac:graphicFrameMkLst>
        </pc:graphicFrameChg>
      </pc:sldChg>
      <pc:sldChg chg="modSp add replId">
        <pc:chgData name="Ghaleb, Mamoun" userId="S::mg1923@ic.ac.uk::eedf5fdc-f049-48ae-a3cb-ca9da4dc0862" providerId="AD" clId="Web-{5A3F0454-0BE4-5012-B123-B9D1423F2467}" dt="2024-06-10T10:34:01.912" v="47" actId="1076"/>
        <pc:sldMkLst>
          <pc:docMk/>
          <pc:sldMk cId="3488306464" sldId="307"/>
        </pc:sldMkLst>
        <pc:picChg chg="mod">
          <ac:chgData name="Ghaleb, Mamoun" userId="S::mg1923@ic.ac.uk::eedf5fdc-f049-48ae-a3cb-ca9da4dc0862" providerId="AD" clId="Web-{5A3F0454-0BE4-5012-B123-B9D1423F2467}" dt="2024-06-10T10:34:01.912" v="47" actId="1076"/>
          <ac:picMkLst>
            <pc:docMk/>
            <pc:sldMk cId="3488306464" sldId="307"/>
            <ac:picMk id="4" creationId="{BC903171-F161-24AD-64CC-2608B69E4E41}"/>
          </ac:picMkLst>
        </pc:picChg>
      </pc:sldChg>
      <pc:sldChg chg="add replId">
        <pc:chgData name="Ghaleb, Mamoun" userId="S::mg1923@ic.ac.uk::eedf5fdc-f049-48ae-a3cb-ca9da4dc0862" providerId="AD" clId="Web-{5A3F0454-0BE4-5012-B123-B9D1423F2467}" dt="2024-06-10T10:14:59.743" v="43"/>
        <pc:sldMkLst>
          <pc:docMk/>
          <pc:sldMk cId="68568485" sldId="308"/>
        </pc:sldMkLst>
      </pc:sldChg>
      <pc:sldChg chg="add del replId">
        <pc:chgData name="Ghaleb, Mamoun" userId="S::mg1923@ic.ac.uk::eedf5fdc-f049-48ae-a3cb-ca9da4dc0862" providerId="AD" clId="Web-{5A3F0454-0BE4-5012-B123-B9D1423F2467}" dt="2024-06-10T10:35:50.307" v="50"/>
        <pc:sldMkLst>
          <pc:docMk/>
          <pc:sldMk cId="3492023852" sldId="309"/>
        </pc:sldMkLst>
      </pc:sldChg>
    </pc:docChg>
  </pc:docChgLst>
  <pc:docChgLst>
    <pc:chgData name="KOU, CHENLU" userId="14e2894c-73d5-4284-a146-483177803b70" providerId="ADAL" clId="{A12A4A34-02B7-C645-A0EC-E2FB2A82FBCE}"/>
    <pc:docChg chg="undo redo custSel addSld modSld">
      <pc:chgData name="KOU, CHENLU" userId="14e2894c-73d5-4284-a146-483177803b70" providerId="ADAL" clId="{A12A4A34-02B7-C645-A0EC-E2FB2A82FBCE}" dt="2024-06-27T06:27:51.837" v="1404" actId="6549"/>
      <pc:docMkLst>
        <pc:docMk/>
      </pc:docMkLst>
      <pc:sldChg chg="modSp mod">
        <pc:chgData name="KOU, CHENLU" userId="14e2894c-73d5-4284-a146-483177803b70" providerId="ADAL" clId="{A12A4A34-02B7-C645-A0EC-E2FB2A82FBCE}" dt="2024-06-18T11:06:39.443" v="89" actId="1076"/>
        <pc:sldMkLst>
          <pc:docMk/>
          <pc:sldMk cId="0" sldId="263"/>
        </pc:sldMkLst>
        <pc:spChg chg="mod">
          <ac:chgData name="KOU, CHENLU" userId="14e2894c-73d5-4284-a146-483177803b70" providerId="ADAL" clId="{A12A4A34-02B7-C645-A0EC-E2FB2A82FBCE}" dt="2024-06-18T11:06:39.443" v="89" actId="1076"/>
          <ac:spMkLst>
            <pc:docMk/>
            <pc:sldMk cId="0" sldId="263"/>
            <ac:spMk id="2" creationId="{00000000-0000-0000-0000-000000000000}"/>
          </ac:spMkLst>
        </pc:spChg>
      </pc:sldChg>
      <pc:sldChg chg="addSp delSp modSp mod">
        <pc:chgData name="KOU, CHENLU" userId="14e2894c-73d5-4284-a146-483177803b70" providerId="ADAL" clId="{A12A4A34-02B7-C645-A0EC-E2FB2A82FBCE}" dt="2024-06-27T06:27:51.837" v="1404" actId="6549"/>
        <pc:sldMkLst>
          <pc:docMk/>
          <pc:sldMk cId="3488306464" sldId="307"/>
        </pc:sldMkLst>
        <pc:spChg chg="mod">
          <ac:chgData name="KOU, CHENLU" userId="14e2894c-73d5-4284-a146-483177803b70" providerId="ADAL" clId="{A12A4A34-02B7-C645-A0EC-E2FB2A82FBCE}" dt="2024-06-20T13:53:36.476" v="703" actId="1076"/>
          <ac:spMkLst>
            <pc:docMk/>
            <pc:sldMk cId="3488306464" sldId="307"/>
            <ac:spMk id="39" creationId="{00000000-0000-0000-0000-000000000000}"/>
          </ac:spMkLst>
        </pc:spChg>
        <pc:graphicFrameChg chg="add del mod modGraphic">
          <ac:chgData name="KOU, CHENLU" userId="14e2894c-73d5-4284-a146-483177803b70" providerId="ADAL" clId="{A12A4A34-02B7-C645-A0EC-E2FB2A82FBCE}" dt="2024-06-21T23:02:47.235" v="1385" actId="14734"/>
          <ac:graphicFrameMkLst>
            <pc:docMk/>
            <pc:sldMk cId="3488306464" sldId="307"/>
            <ac:graphicFrameMk id="8" creationId="{24486764-7B52-2913-B0F4-53650A4460D5}"/>
          </ac:graphicFrameMkLst>
        </pc:graphicFrameChg>
        <pc:graphicFrameChg chg="add del mod modGraphic">
          <ac:chgData name="KOU, CHENLU" userId="14e2894c-73d5-4284-a146-483177803b70" providerId="ADAL" clId="{A12A4A34-02B7-C645-A0EC-E2FB2A82FBCE}" dt="2024-06-20T13:38:27.406" v="407" actId="478"/>
          <ac:graphicFrameMkLst>
            <pc:docMk/>
            <pc:sldMk cId="3488306464" sldId="307"/>
            <ac:graphicFrameMk id="9" creationId="{36D431C2-8948-A9D4-24C7-83D1C3FF6480}"/>
          </ac:graphicFrameMkLst>
        </pc:graphicFrameChg>
        <pc:graphicFrameChg chg="add mod modGraphic">
          <ac:chgData name="KOU, CHENLU" userId="14e2894c-73d5-4284-a146-483177803b70" providerId="ADAL" clId="{A12A4A34-02B7-C645-A0EC-E2FB2A82FBCE}" dt="2024-06-27T06:27:51.837" v="1404" actId="6549"/>
          <ac:graphicFrameMkLst>
            <pc:docMk/>
            <pc:sldMk cId="3488306464" sldId="307"/>
            <ac:graphicFrameMk id="10" creationId="{F100108F-DCF5-FA92-630C-C2D0A1D5DB81}"/>
          </ac:graphicFrameMkLst>
        </pc:graphicFrameChg>
        <pc:picChg chg="del">
          <ac:chgData name="KOU, CHENLU" userId="14e2894c-73d5-4284-a146-483177803b70" providerId="ADAL" clId="{A12A4A34-02B7-C645-A0EC-E2FB2A82FBCE}" dt="2024-06-20T13:08:15.902" v="236" actId="478"/>
          <ac:picMkLst>
            <pc:docMk/>
            <pc:sldMk cId="3488306464" sldId="307"/>
            <ac:picMk id="2" creationId="{4CE45506-CA24-7A07-CB13-BC9CA8ED4121}"/>
          </ac:picMkLst>
        </pc:picChg>
        <pc:picChg chg="del">
          <ac:chgData name="KOU, CHENLU" userId="14e2894c-73d5-4284-a146-483177803b70" providerId="ADAL" clId="{A12A4A34-02B7-C645-A0EC-E2FB2A82FBCE}" dt="2024-06-20T13:08:16.924" v="237" actId="478"/>
          <ac:picMkLst>
            <pc:docMk/>
            <pc:sldMk cId="3488306464" sldId="307"/>
            <ac:picMk id="3" creationId="{D6517FEC-9719-0E32-667B-DA07BFEF7D0E}"/>
          </ac:picMkLst>
        </pc:picChg>
        <pc:picChg chg="del">
          <ac:chgData name="KOU, CHENLU" userId="14e2894c-73d5-4284-a146-483177803b70" providerId="ADAL" clId="{A12A4A34-02B7-C645-A0EC-E2FB2A82FBCE}" dt="2024-06-20T13:08:14.804" v="235" actId="478"/>
          <ac:picMkLst>
            <pc:docMk/>
            <pc:sldMk cId="3488306464" sldId="307"/>
            <ac:picMk id="4" creationId="{BC903171-F161-24AD-64CC-2608B69E4E41}"/>
          </ac:picMkLst>
        </pc:picChg>
      </pc:sldChg>
      <pc:sldChg chg="addSp delSp modSp mod">
        <pc:chgData name="KOU, CHENLU" userId="14e2894c-73d5-4284-a146-483177803b70" providerId="ADAL" clId="{A12A4A34-02B7-C645-A0EC-E2FB2A82FBCE}" dt="2024-06-22T00:43:26.079" v="1399" actId="207"/>
        <pc:sldMkLst>
          <pc:docMk/>
          <pc:sldMk cId="68568485" sldId="308"/>
        </pc:sldMkLst>
        <pc:spChg chg="add mod">
          <ac:chgData name="KOU, CHENLU" userId="14e2894c-73d5-4284-a146-483177803b70" providerId="ADAL" clId="{A12A4A34-02B7-C645-A0EC-E2FB2A82FBCE}" dt="2024-06-20T14:04:58.368" v="1039"/>
          <ac:spMkLst>
            <pc:docMk/>
            <pc:sldMk cId="68568485" sldId="308"/>
            <ac:spMk id="3" creationId="{D95B2811-25E0-0B90-837C-69CC3EC63AE8}"/>
          </ac:spMkLst>
        </pc:spChg>
        <pc:spChg chg="add mod">
          <ac:chgData name="KOU, CHENLU" userId="14e2894c-73d5-4284-a146-483177803b70" providerId="ADAL" clId="{A12A4A34-02B7-C645-A0EC-E2FB2A82FBCE}" dt="2024-06-20T14:05:14.053" v="1041"/>
          <ac:spMkLst>
            <pc:docMk/>
            <pc:sldMk cId="68568485" sldId="308"/>
            <ac:spMk id="4" creationId="{9387E306-374C-658C-2436-6D2EB5856042}"/>
          </ac:spMkLst>
        </pc:spChg>
        <pc:spChg chg="add del">
          <ac:chgData name="KOU, CHENLU" userId="14e2894c-73d5-4284-a146-483177803b70" providerId="ADAL" clId="{A12A4A34-02B7-C645-A0EC-E2FB2A82FBCE}" dt="2024-06-18T10:33:00.732" v="6" actId="22"/>
          <ac:spMkLst>
            <pc:docMk/>
            <pc:sldMk cId="68568485" sldId="308"/>
            <ac:spMk id="4" creationId="{D0FD184A-FF21-5789-239D-0A999D39BA3F}"/>
          </ac:spMkLst>
        </pc:spChg>
        <pc:spChg chg="add del">
          <ac:chgData name="KOU, CHENLU" userId="14e2894c-73d5-4284-a146-483177803b70" providerId="ADAL" clId="{A12A4A34-02B7-C645-A0EC-E2FB2A82FBCE}" dt="2024-06-20T14:16:34.747" v="1131" actId="22"/>
          <ac:spMkLst>
            <pc:docMk/>
            <pc:sldMk cId="68568485" sldId="308"/>
            <ac:spMk id="5" creationId="{BA278912-F9FD-4EFF-7A2C-8B047ECA1010}"/>
          </ac:spMkLst>
        </pc:spChg>
        <pc:spChg chg="del">
          <ac:chgData name="KOU, CHENLU" userId="14e2894c-73d5-4284-a146-483177803b70" providerId="ADAL" clId="{A12A4A34-02B7-C645-A0EC-E2FB2A82FBCE}" dt="2024-06-20T14:05:07.125" v="1040" actId="478"/>
          <ac:spMkLst>
            <pc:docMk/>
            <pc:sldMk cId="68568485" sldId="308"/>
            <ac:spMk id="39" creationId="{00000000-0000-0000-0000-000000000000}"/>
          </ac:spMkLst>
        </pc:spChg>
        <pc:graphicFrameChg chg="add mod modGraphic">
          <ac:chgData name="KOU, CHENLU" userId="14e2894c-73d5-4284-a146-483177803b70" providerId="ADAL" clId="{A12A4A34-02B7-C645-A0EC-E2FB2A82FBCE}" dt="2024-06-22T00:43:26.079" v="1399" actId="207"/>
          <ac:graphicFrameMkLst>
            <pc:docMk/>
            <pc:sldMk cId="68568485" sldId="308"/>
            <ac:graphicFrameMk id="2" creationId="{EB5658E8-BC9E-9677-D06C-9208C710BAC6}"/>
          </ac:graphicFrameMkLst>
        </pc:graphicFrameChg>
        <pc:picChg chg="add mod">
          <ac:chgData name="KOU, CHENLU" userId="14e2894c-73d5-4284-a146-483177803b70" providerId="ADAL" clId="{A12A4A34-02B7-C645-A0EC-E2FB2A82FBCE}" dt="2024-06-18T10:32:53.329" v="4" actId="14100"/>
          <ac:picMkLst>
            <pc:docMk/>
            <pc:sldMk cId="68568485" sldId="308"/>
            <ac:picMk id="2" creationId="{7AF4432B-424D-8213-837C-0672815A5600}"/>
          </ac:picMkLst>
        </pc:picChg>
        <pc:picChg chg="del">
          <ac:chgData name="KOU, CHENLU" userId="14e2894c-73d5-4284-a146-483177803b70" providerId="ADAL" clId="{A12A4A34-02B7-C645-A0EC-E2FB2A82FBCE}" dt="2024-06-18T10:27:32.760" v="1" actId="478"/>
          <ac:picMkLst>
            <pc:docMk/>
            <pc:sldMk cId="68568485" sldId="308"/>
            <ac:picMk id="5" creationId="{DA3E16A3-94B9-B64D-5A88-BD598EBF4357}"/>
          </ac:picMkLst>
        </pc:picChg>
        <pc:picChg chg="add del mod modCrop">
          <ac:chgData name="KOU, CHENLU" userId="14e2894c-73d5-4284-a146-483177803b70" providerId="ADAL" clId="{A12A4A34-02B7-C645-A0EC-E2FB2A82FBCE}" dt="2024-06-20T13:08:18.985" v="238" actId="478"/>
          <ac:picMkLst>
            <pc:docMk/>
            <pc:sldMk cId="68568485" sldId="308"/>
            <ac:picMk id="6" creationId="{5103BF02-503D-86FD-E171-F706EDC63B3C}"/>
          </ac:picMkLst>
        </pc:picChg>
        <pc:picChg chg="del">
          <ac:chgData name="KOU, CHENLU" userId="14e2894c-73d5-4284-a146-483177803b70" providerId="ADAL" clId="{A12A4A34-02B7-C645-A0EC-E2FB2A82FBCE}" dt="2024-06-18T10:26:35.292" v="0" actId="478"/>
          <ac:picMkLst>
            <pc:docMk/>
            <pc:sldMk cId="68568485" sldId="308"/>
            <ac:picMk id="7" creationId="{40A8AAE4-BBCD-8D4A-79DE-03902FB69E38}"/>
          </ac:picMkLst>
        </pc:picChg>
        <pc:picChg chg="add del mod">
          <ac:chgData name="KOU, CHENLU" userId="14e2894c-73d5-4284-a146-483177803b70" providerId="ADAL" clId="{A12A4A34-02B7-C645-A0EC-E2FB2A82FBCE}" dt="2024-06-20T13:08:20.157" v="239" actId="478"/>
          <ac:picMkLst>
            <pc:docMk/>
            <pc:sldMk cId="68568485" sldId="308"/>
            <ac:picMk id="8" creationId="{CF4B4C9E-68CD-D479-11AD-D0A0DC54851E}"/>
          </ac:picMkLst>
        </pc:picChg>
        <pc:cxnChg chg="add del mod">
          <ac:chgData name="KOU, CHENLU" userId="14e2894c-73d5-4284-a146-483177803b70" providerId="ADAL" clId="{A12A4A34-02B7-C645-A0EC-E2FB2A82FBCE}" dt="2024-06-20T13:08:22.011" v="240" actId="478"/>
          <ac:cxnSpMkLst>
            <pc:docMk/>
            <pc:sldMk cId="68568485" sldId="308"/>
            <ac:cxnSpMk id="10" creationId="{6CD45843-4998-2581-94FE-6D6B3BA41CB6}"/>
          </ac:cxnSpMkLst>
        </pc:cxnChg>
      </pc:sldChg>
      <pc:sldChg chg="addSp delSp modSp mod">
        <pc:chgData name="KOU, CHENLU" userId="14e2894c-73d5-4284-a146-483177803b70" providerId="ADAL" clId="{A12A4A34-02B7-C645-A0EC-E2FB2A82FBCE}" dt="2024-06-20T14:46:44.312" v="1383" actId="1076"/>
        <pc:sldMkLst>
          <pc:docMk/>
          <pc:sldMk cId="2580656095" sldId="319"/>
        </pc:sldMkLst>
        <pc:spChg chg="mod">
          <ac:chgData name="KOU, CHENLU" userId="14e2894c-73d5-4284-a146-483177803b70" providerId="ADAL" clId="{A12A4A34-02B7-C645-A0EC-E2FB2A82FBCE}" dt="2024-06-18T11:15:16.750" v="194" actId="113"/>
          <ac:spMkLst>
            <pc:docMk/>
            <pc:sldMk cId="2580656095" sldId="319"/>
            <ac:spMk id="2" creationId="{AC4A4E66-15C9-1D94-8DD9-C6A94242AB4E}"/>
          </ac:spMkLst>
        </pc:spChg>
        <pc:spChg chg="add del mod">
          <ac:chgData name="KOU, CHENLU" userId="14e2894c-73d5-4284-a146-483177803b70" providerId="ADAL" clId="{A12A4A34-02B7-C645-A0EC-E2FB2A82FBCE}" dt="2024-06-20T14:45:58.650" v="1376" actId="1076"/>
          <ac:spMkLst>
            <pc:docMk/>
            <pc:sldMk cId="2580656095" sldId="319"/>
            <ac:spMk id="8" creationId="{73E78CB2-BAC8-499D-318E-1428E80CC0B2}"/>
          </ac:spMkLst>
        </pc:spChg>
        <pc:spChg chg="mod">
          <ac:chgData name="KOU, CHENLU" userId="14e2894c-73d5-4284-a146-483177803b70" providerId="ADAL" clId="{A12A4A34-02B7-C645-A0EC-E2FB2A82FBCE}" dt="2024-06-18T10:40:36.126" v="25" actId="1076"/>
          <ac:spMkLst>
            <pc:docMk/>
            <pc:sldMk cId="2580656095" sldId="319"/>
            <ac:spMk id="9" creationId="{3F706CFD-A5D1-2870-9577-40D4A72A848B}"/>
          </ac:spMkLst>
        </pc:spChg>
        <pc:spChg chg="add del mod">
          <ac:chgData name="KOU, CHENLU" userId="14e2894c-73d5-4284-a146-483177803b70" providerId="ADAL" clId="{A12A4A34-02B7-C645-A0EC-E2FB2A82FBCE}" dt="2024-06-20T14:45:57.584" v="1374" actId="767"/>
          <ac:spMkLst>
            <pc:docMk/>
            <pc:sldMk cId="2580656095" sldId="319"/>
            <ac:spMk id="9" creationId="{BC1B29AC-507B-C0FA-C2C6-7B7F54321E7C}"/>
          </ac:spMkLst>
        </pc:spChg>
        <pc:spChg chg="add del mod">
          <ac:chgData name="KOU, CHENLU" userId="14e2894c-73d5-4284-a146-483177803b70" providerId="ADAL" clId="{A12A4A34-02B7-C645-A0EC-E2FB2A82FBCE}" dt="2024-06-20T14:45:56.007" v="1372" actId="478"/>
          <ac:spMkLst>
            <pc:docMk/>
            <pc:sldMk cId="2580656095" sldId="319"/>
            <ac:spMk id="10" creationId="{6D1CA4CD-D6EA-EAFA-4C1A-6F18EB64C603}"/>
          </ac:spMkLst>
        </pc:spChg>
        <pc:spChg chg="add del mod">
          <ac:chgData name="KOU, CHENLU" userId="14e2894c-73d5-4284-a146-483177803b70" providerId="ADAL" clId="{A12A4A34-02B7-C645-A0EC-E2FB2A82FBCE}" dt="2024-06-20T14:45:54.743" v="1370" actId="478"/>
          <ac:spMkLst>
            <pc:docMk/>
            <pc:sldMk cId="2580656095" sldId="319"/>
            <ac:spMk id="12" creationId="{481F2D0C-CCD5-8D6B-3698-92E8893586E9}"/>
          </ac:spMkLst>
        </pc:spChg>
        <pc:spChg chg="add mod">
          <ac:chgData name="KOU, CHENLU" userId="14e2894c-73d5-4284-a146-483177803b70" providerId="ADAL" clId="{A12A4A34-02B7-C645-A0EC-E2FB2A82FBCE}" dt="2024-06-20T14:46:39.592" v="1382" actId="1076"/>
          <ac:spMkLst>
            <pc:docMk/>
            <pc:sldMk cId="2580656095" sldId="319"/>
            <ac:spMk id="14" creationId="{B7FFCF58-4D9F-F911-A1A5-950A6C0C854A}"/>
          </ac:spMkLst>
        </pc:spChg>
        <pc:spChg chg="add mod">
          <ac:chgData name="KOU, CHENLU" userId="14e2894c-73d5-4284-a146-483177803b70" providerId="ADAL" clId="{A12A4A34-02B7-C645-A0EC-E2FB2A82FBCE}" dt="2024-06-20T14:46:39.592" v="1382" actId="1076"/>
          <ac:spMkLst>
            <pc:docMk/>
            <pc:sldMk cId="2580656095" sldId="319"/>
            <ac:spMk id="15" creationId="{A7A5891B-335D-0C7B-01E6-A39994807044}"/>
          </ac:spMkLst>
        </pc:spChg>
        <pc:spChg chg="add mod">
          <ac:chgData name="KOU, CHENLU" userId="14e2894c-73d5-4284-a146-483177803b70" providerId="ADAL" clId="{A12A4A34-02B7-C645-A0EC-E2FB2A82FBCE}" dt="2024-06-20T14:46:39.592" v="1382" actId="1076"/>
          <ac:spMkLst>
            <pc:docMk/>
            <pc:sldMk cId="2580656095" sldId="319"/>
            <ac:spMk id="16" creationId="{D6CC92CE-B6F3-56AA-D9E5-B630618ED7F3}"/>
          </ac:spMkLst>
        </pc:spChg>
        <pc:spChg chg="add del mod">
          <ac:chgData name="KOU, CHENLU" userId="14e2894c-73d5-4284-a146-483177803b70" providerId="ADAL" clId="{A12A4A34-02B7-C645-A0EC-E2FB2A82FBCE}" dt="2024-06-20T14:46:39.592" v="1382" actId="1076"/>
          <ac:spMkLst>
            <pc:docMk/>
            <pc:sldMk cId="2580656095" sldId="319"/>
            <ac:spMk id="19" creationId="{548911AB-46A1-F82D-437B-C60B4B28510E}"/>
          </ac:spMkLst>
        </pc:spChg>
        <pc:spChg chg="add mod">
          <ac:chgData name="KOU, CHENLU" userId="14e2894c-73d5-4284-a146-483177803b70" providerId="ADAL" clId="{A12A4A34-02B7-C645-A0EC-E2FB2A82FBCE}" dt="2024-06-20T14:46:39.592" v="1382" actId="1076"/>
          <ac:spMkLst>
            <pc:docMk/>
            <pc:sldMk cId="2580656095" sldId="319"/>
            <ac:spMk id="20" creationId="{164C9835-F21A-639B-6DB6-3F4C34E8BABA}"/>
          </ac:spMkLst>
        </pc:spChg>
        <pc:spChg chg="add mod">
          <ac:chgData name="KOU, CHENLU" userId="14e2894c-73d5-4284-a146-483177803b70" providerId="ADAL" clId="{A12A4A34-02B7-C645-A0EC-E2FB2A82FBCE}" dt="2024-06-20T14:46:44.312" v="1383" actId="1076"/>
          <ac:spMkLst>
            <pc:docMk/>
            <pc:sldMk cId="2580656095" sldId="319"/>
            <ac:spMk id="25" creationId="{D07A70D1-1DF2-6184-2A88-A881D229A226}"/>
          </ac:spMkLst>
        </pc:spChg>
        <pc:grpChg chg="del mod">
          <ac:chgData name="KOU, CHENLU" userId="14e2894c-73d5-4284-a146-483177803b70" providerId="ADAL" clId="{A12A4A34-02B7-C645-A0EC-E2FB2A82FBCE}" dt="2024-06-18T11:03:19.732" v="62" actId="478"/>
          <ac:grpSpMkLst>
            <pc:docMk/>
            <pc:sldMk cId="2580656095" sldId="319"/>
            <ac:grpSpMk id="10" creationId="{2EF1EC43-E57B-9DFF-A12E-DED1C675B4F3}"/>
          </ac:grpSpMkLst>
        </pc:grpChg>
        <pc:picChg chg="add mod">
          <ac:chgData name="KOU, CHENLU" userId="14e2894c-73d5-4284-a146-483177803b70" providerId="ADAL" clId="{A12A4A34-02B7-C645-A0EC-E2FB2A82FBCE}" dt="2024-06-20T14:41:23.303" v="1286" actId="14100"/>
          <ac:picMkLst>
            <pc:docMk/>
            <pc:sldMk cId="2580656095" sldId="319"/>
            <ac:picMk id="4" creationId="{50AE19E7-505C-3AA0-7DE7-90321EE2C8D0}"/>
          </ac:picMkLst>
        </pc:picChg>
        <pc:picChg chg="add del mod">
          <ac:chgData name="KOU, CHENLU" userId="14e2894c-73d5-4284-a146-483177803b70" providerId="ADAL" clId="{A12A4A34-02B7-C645-A0EC-E2FB2A82FBCE}" dt="2024-06-18T11:03:10.032" v="60" actId="478"/>
          <ac:picMkLst>
            <pc:docMk/>
            <pc:sldMk cId="2580656095" sldId="319"/>
            <ac:picMk id="4" creationId="{712B1D0B-A300-019E-FD56-C82EDDDCBDAF}"/>
          </ac:picMkLst>
        </pc:picChg>
        <pc:picChg chg="add del mod">
          <ac:chgData name="KOU, CHENLU" userId="14e2894c-73d5-4284-a146-483177803b70" providerId="ADAL" clId="{A12A4A34-02B7-C645-A0EC-E2FB2A82FBCE}" dt="2024-06-20T13:11:43.953" v="242" actId="478"/>
          <ac:picMkLst>
            <pc:docMk/>
            <pc:sldMk cId="2580656095" sldId="319"/>
            <ac:picMk id="6" creationId="{7F004140-F6D1-ED9A-0901-AAACF916AA9D}"/>
          </ac:picMkLst>
        </pc:picChg>
        <pc:picChg chg="add mod">
          <ac:chgData name="KOU, CHENLU" userId="14e2894c-73d5-4284-a146-483177803b70" providerId="ADAL" clId="{A12A4A34-02B7-C645-A0EC-E2FB2A82FBCE}" dt="2024-06-20T14:43:17.727" v="1304" actId="1076"/>
          <ac:picMkLst>
            <pc:docMk/>
            <pc:sldMk cId="2580656095" sldId="319"/>
            <ac:picMk id="7" creationId="{DE6C5779-ABFA-4AB1-565D-442BF382C823}"/>
          </ac:picMkLst>
        </pc:picChg>
        <pc:picChg chg="add del mod">
          <ac:chgData name="KOU, CHENLU" userId="14e2894c-73d5-4284-a146-483177803b70" providerId="ADAL" clId="{A12A4A34-02B7-C645-A0EC-E2FB2A82FBCE}" dt="2024-06-18T11:05:16.029" v="75" actId="478"/>
          <ac:picMkLst>
            <pc:docMk/>
            <pc:sldMk cId="2580656095" sldId="319"/>
            <ac:picMk id="11" creationId="{C5747FCF-8523-2C3F-E753-AEC715320720}"/>
          </ac:picMkLst>
        </pc:picChg>
        <pc:picChg chg="add del mod">
          <ac:chgData name="KOU, CHENLU" userId="14e2894c-73d5-4284-a146-483177803b70" providerId="ADAL" clId="{A12A4A34-02B7-C645-A0EC-E2FB2A82FBCE}" dt="2024-06-20T13:11:42.414" v="241" actId="478"/>
          <ac:picMkLst>
            <pc:docMk/>
            <pc:sldMk cId="2580656095" sldId="319"/>
            <ac:picMk id="13" creationId="{54DC88E9-EBD6-44E2-A63B-EB123842F9AB}"/>
          </ac:picMkLst>
        </pc:picChg>
        <pc:cxnChg chg="add del mod">
          <ac:chgData name="KOU, CHENLU" userId="14e2894c-73d5-4284-a146-483177803b70" providerId="ADAL" clId="{A12A4A34-02B7-C645-A0EC-E2FB2A82FBCE}" dt="2024-06-20T14:45:54.743" v="1370" actId="478"/>
          <ac:cxnSpMkLst>
            <pc:docMk/>
            <pc:sldMk cId="2580656095" sldId="319"/>
            <ac:cxnSpMk id="11" creationId="{BFDE0F14-1525-FDF7-CCD1-5FA455964F84}"/>
          </ac:cxnSpMkLst>
        </pc:cxnChg>
        <pc:cxnChg chg="add mod">
          <ac:chgData name="KOU, CHENLU" userId="14e2894c-73d5-4284-a146-483177803b70" providerId="ADAL" clId="{A12A4A34-02B7-C645-A0EC-E2FB2A82FBCE}" dt="2024-06-20T14:46:24.437" v="1380" actId="1076"/>
          <ac:cxnSpMkLst>
            <pc:docMk/>
            <pc:sldMk cId="2580656095" sldId="319"/>
            <ac:cxnSpMk id="17" creationId="{F85571F2-C6FE-4A98-3DE3-06F8949A0F53}"/>
          </ac:cxnSpMkLst>
        </pc:cxnChg>
        <pc:cxnChg chg="add mod">
          <ac:chgData name="KOU, CHENLU" userId="14e2894c-73d5-4284-a146-483177803b70" providerId="ADAL" clId="{A12A4A34-02B7-C645-A0EC-E2FB2A82FBCE}" dt="2024-06-20T14:46:39.592" v="1382" actId="1076"/>
          <ac:cxnSpMkLst>
            <pc:docMk/>
            <pc:sldMk cId="2580656095" sldId="319"/>
            <ac:cxnSpMk id="18" creationId="{2EA54B3F-F066-ECB2-AAB6-B3BFA20F3669}"/>
          </ac:cxnSpMkLst>
        </pc:cxnChg>
      </pc:sldChg>
      <pc:sldChg chg="modSp mod">
        <pc:chgData name="KOU, CHENLU" userId="14e2894c-73d5-4284-a146-483177803b70" providerId="ADAL" clId="{A12A4A34-02B7-C645-A0EC-E2FB2A82FBCE}" dt="2024-06-18T11:16:50.133" v="234"/>
        <pc:sldMkLst>
          <pc:docMk/>
          <pc:sldMk cId="2113038700" sldId="341"/>
        </pc:sldMkLst>
        <pc:spChg chg="mod">
          <ac:chgData name="KOU, CHENLU" userId="14e2894c-73d5-4284-a146-483177803b70" providerId="ADAL" clId="{A12A4A34-02B7-C645-A0EC-E2FB2A82FBCE}" dt="2024-06-18T11:16:50.133" v="234"/>
          <ac:spMkLst>
            <pc:docMk/>
            <pc:sldMk cId="2113038700" sldId="341"/>
            <ac:spMk id="13" creationId="{0A5FF3EF-A4BC-DAF9-E165-6CE9339298A8}"/>
          </ac:spMkLst>
        </pc:spChg>
      </pc:sldChg>
      <pc:sldChg chg="addSp delSp modSp add mod setBg">
        <pc:chgData name="KOU, CHENLU" userId="14e2894c-73d5-4284-a146-483177803b70" providerId="ADAL" clId="{A12A4A34-02B7-C645-A0EC-E2FB2A82FBCE}" dt="2024-06-20T14:31:15.195" v="1253" actId="1076"/>
        <pc:sldMkLst>
          <pc:docMk/>
          <pc:sldMk cId="2103449731" sldId="343"/>
        </pc:sldMkLst>
        <pc:spChg chg="add mod">
          <ac:chgData name="KOU, CHENLU" userId="14e2894c-73d5-4284-a146-483177803b70" providerId="ADAL" clId="{A12A4A34-02B7-C645-A0EC-E2FB2A82FBCE}" dt="2024-06-20T14:30:51.073" v="1251"/>
          <ac:spMkLst>
            <pc:docMk/>
            <pc:sldMk cId="2103449731" sldId="343"/>
            <ac:spMk id="8" creationId="{69E2AF45-5F34-3260-352B-133A228ECCA5}"/>
          </ac:spMkLst>
        </pc:spChg>
        <pc:spChg chg="del mod">
          <ac:chgData name="KOU, CHENLU" userId="14e2894c-73d5-4284-a146-483177803b70" providerId="ADAL" clId="{A12A4A34-02B7-C645-A0EC-E2FB2A82FBCE}" dt="2024-06-20T14:30:45.276" v="1250" actId="478"/>
          <ac:spMkLst>
            <pc:docMk/>
            <pc:sldMk cId="2103449731" sldId="343"/>
            <ac:spMk id="39" creationId="{00000000-0000-0000-0000-000000000000}"/>
          </ac:spMkLst>
        </pc:spChg>
        <pc:picChg chg="add mod">
          <ac:chgData name="KOU, CHENLU" userId="14e2894c-73d5-4284-a146-483177803b70" providerId="ADAL" clId="{A12A4A34-02B7-C645-A0EC-E2FB2A82FBCE}" dt="2024-06-20T14:31:15.195" v="1253" actId="1076"/>
          <ac:picMkLst>
            <pc:docMk/>
            <pc:sldMk cId="2103449731" sldId="343"/>
            <ac:picMk id="2" creationId="{3C252A81-C872-4A33-ECA0-B737A40D14FC}"/>
          </ac:picMkLst>
        </pc:picChg>
        <pc:picChg chg="add mod">
          <ac:chgData name="KOU, CHENLU" userId="14e2894c-73d5-4284-a146-483177803b70" providerId="ADAL" clId="{A12A4A34-02B7-C645-A0EC-E2FB2A82FBCE}" dt="2024-06-20T14:31:15.195" v="1253" actId="1076"/>
          <ac:picMkLst>
            <pc:docMk/>
            <pc:sldMk cId="2103449731" sldId="343"/>
            <ac:picMk id="4" creationId="{BF658A29-6ACB-B3C8-A81E-D758B0EB2513}"/>
          </ac:picMkLst>
        </pc:picChg>
        <pc:picChg chg="del">
          <ac:chgData name="KOU, CHENLU" userId="14e2894c-73d5-4284-a146-483177803b70" providerId="ADAL" clId="{A12A4A34-02B7-C645-A0EC-E2FB2A82FBCE}" dt="2024-06-18T10:59:56.977" v="44" actId="478"/>
          <ac:picMkLst>
            <pc:docMk/>
            <pc:sldMk cId="2103449731" sldId="343"/>
            <ac:picMk id="6" creationId="{5103BF02-503D-86FD-E171-F706EDC63B3C}"/>
          </ac:picMkLst>
        </pc:picChg>
        <pc:picChg chg="del">
          <ac:chgData name="KOU, CHENLU" userId="14e2894c-73d5-4284-a146-483177803b70" providerId="ADAL" clId="{A12A4A34-02B7-C645-A0EC-E2FB2A82FBCE}" dt="2024-06-18T11:00:00.958" v="46" actId="478"/>
          <ac:picMkLst>
            <pc:docMk/>
            <pc:sldMk cId="2103449731" sldId="343"/>
            <ac:picMk id="8" creationId="{CF4B4C9E-68CD-D479-11AD-D0A0DC54851E}"/>
          </ac:picMkLst>
        </pc:picChg>
        <pc:cxnChg chg="del">
          <ac:chgData name="KOU, CHENLU" userId="14e2894c-73d5-4284-a146-483177803b70" providerId="ADAL" clId="{A12A4A34-02B7-C645-A0EC-E2FB2A82FBCE}" dt="2024-06-18T10:59:58.994" v="45" actId="478"/>
          <ac:cxnSpMkLst>
            <pc:docMk/>
            <pc:sldMk cId="2103449731" sldId="343"/>
            <ac:cxnSpMk id="10" creationId="{6CD45843-4998-2581-94FE-6D6B3BA41CB6}"/>
          </ac:cxnSpMkLst>
        </pc:cxnChg>
      </pc:sldChg>
      <pc:sldChg chg="modSp add mod setBg">
        <pc:chgData name="KOU, CHENLU" userId="14e2894c-73d5-4284-a146-483177803b70" providerId="ADAL" clId="{A12A4A34-02B7-C645-A0EC-E2FB2A82FBCE}" dt="2024-06-22T01:08:31.926" v="1400"/>
        <pc:sldMkLst>
          <pc:docMk/>
          <pc:sldMk cId="2999168436" sldId="353"/>
        </pc:sldMkLst>
        <pc:graphicFrameChg chg="mod modGraphic">
          <ac:chgData name="KOU, CHENLU" userId="14e2894c-73d5-4284-a146-483177803b70" providerId="ADAL" clId="{A12A4A34-02B7-C645-A0EC-E2FB2A82FBCE}" dt="2024-06-22T01:08:31.926" v="1400"/>
          <ac:graphicFrameMkLst>
            <pc:docMk/>
            <pc:sldMk cId="2999168436" sldId="353"/>
            <ac:graphicFrameMk id="2" creationId="{EB5658E8-BC9E-9677-D06C-9208C710BAC6}"/>
          </ac:graphicFrameMkLst>
        </pc:graphicFrameChg>
      </pc:sldChg>
    </pc:docChg>
  </pc:docChgLst>
  <pc:docChgLst>
    <pc:chgData name="KOU, CHENLU" userId="14e2894c-73d5-4284-a146-483177803b70" providerId="ADAL" clId="{AB64DBC9-7518-8F47-9506-3968FA002044}"/>
    <pc:docChg chg="undo custSel addSld delSld modSld sldOrd">
      <pc:chgData name="KOU, CHENLU" userId="14e2894c-73d5-4284-a146-483177803b70" providerId="ADAL" clId="{AB64DBC9-7518-8F47-9506-3968FA002044}" dt="2024-06-10T12:24:29.245" v="539" actId="20577"/>
      <pc:docMkLst>
        <pc:docMk/>
      </pc:docMkLst>
      <pc:sldChg chg="modSp mod">
        <pc:chgData name="KOU, CHENLU" userId="14e2894c-73d5-4284-a146-483177803b70" providerId="ADAL" clId="{AB64DBC9-7518-8F47-9506-3968FA002044}" dt="2024-06-10T11:03:24.431" v="105" actId="1037"/>
        <pc:sldMkLst>
          <pc:docMk/>
          <pc:sldMk cId="0" sldId="259"/>
        </pc:sldMkLst>
        <pc:spChg chg="mod">
          <ac:chgData name="KOU, CHENLU" userId="14e2894c-73d5-4284-a146-483177803b70" providerId="ADAL" clId="{AB64DBC9-7518-8F47-9506-3968FA002044}" dt="2024-06-10T11:03:24.431" v="105" actId="1037"/>
          <ac:spMkLst>
            <pc:docMk/>
            <pc:sldMk cId="0" sldId="259"/>
            <ac:spMk id="59" creationId="{C3C11566-35D9-645B-3731-60D73C2659C3}"/>
          </ac:spMkLst>
        </pc:spChg>
      </pc:sldChg>
      <pc:sldChg chg="addSp delSp modSp mod">
        <pc:chgData name="KOU, CHENLU" userId="14e2894c-73d5-4284-a146-483177803b70" providerId="ADAL" clId="{AB64DBC9-7518-8F47-9506-3968FA002044}" dt="2024-06-10T12:24:29.245" v="539" actId="20577"/>
        <pc:sldMkLst>
          <pc:docMk/>
          <pc:sldMk cId="0" sldId="263"/>
        </pc:sldMkLst>
        <pc:spChg chg="mod">
          <ac:chgData name="KOU, CHENLU" userId="14e2894c-73d5-4284-a146-483177803b70" providerId="ADAL" clId="{AB64DBC9-7518-8F47-9506-3968FA002044}" dt="2024-06-10T12:15:17.349" v="386" actId="1076"/>
          <ac:spMkLst>
            <pc:docMk/>
            <pc:sldMk cId="0" sldId="263"/>
            <ac:spMk id="2" creationId="{00000000-0000-0000-0000-000000000000}"/>
          </ac:spMkLst>
        </pc:spChg>
        <pc:spChg chg="mod">
          <ac:chgData name="KOU, CHENLU" userId="14e2894c-73d5-4284-a146-483177803b70" providerId="ADAL" clId="{AB64DBC9-7518-8F47-9506-3968FA002044}" dt="2024-06-10T12:16:07.221" v="397" actId="14100"/>
          <ac:spMkLst>
            <pc:docMk/>
            <pc:sldMk cId="0" sldId="263"/>
            <ac:spMk id="11" creationId="{00000000-0000-0000-0000-000000000000}"/>
          </ac:spMkLst>
        </pc:spChg>
        <pc:spChg chg="add del mod">
          <ac:chgData name="KOU, CHENLU" userId="14e2894c-73d5-4284-a146-483177803b70" providerId="ADAL" clId="{AB64DBC9-7518-8F47-9506-3968FA002044}" dt="2024-06-10T12:19:44.275" v="463" actId="478"/>
          <ac:spMkLst>
            <pc:docMk/>
            <pc:sldMk cId="0" sldId="263"/>
            <ac:spMk id="24" creationId="{F0724184-84DA-1187-571B-D6A577EEE8EE}"/>
          </ac:spMkLst>
        </pc:spChg>
        <pc:spChg chg="add mod">
          <ac:chgData name="KOU, CHENLU" userId="14e2894c-73d5-4284-a146-483177803b70" providerId="ADAL" clId="{AB64DBC9-7518-8F47-9506-3968FA002044}" dt="2024-06-10T12:19:39.938" v="462" actId="207"/>
          <ac:spMkLst>
            <pc:docMk/>
            <pc:sldMk cId="0" sldId="263"/>
            <ac:spMk id="25" creationId="{10C46D3D-4EAA-617F-253E-3051D987A1C0}"/>
          </ac:spMkLst>
        </pc:spChg>
        <pc:spChg chg="add del mod">
          <ac:chgData name="KOU, CHENLU" userId="14e2894c-73d5-4284-a146-483177803b70" providerId="ADAL" clId="{AB64DBC9-7518-8F47-9506-3968FA002044}" dt="2024-06-10T12:20:24.954" v="494" actId="478"/>
          <ac:spMkLst>
            <pc:docMk/>
            <pc:sldMk cId="0" sldId="263"/>
            <ac:spMk id="26" creationId="{3FDC375B-D35E-2FD0-16B9-D8E23941C856}"/>
          </ac:spMkLst>
        </pc:spChg>
        <pc:spChg chg="mod">
          <ac:chgData name="KOU, CHENLU" userId="14e2894c-73d5-4284-a146-483177803b70" providerId="ADAL" clId="{AB64DBC9-7518-8F47-9506-3968FA002044}" dt="2024-06-10T12:16:56.175" v="413"/>
          <ac:spMkLst>
            <pc:docMk/>
            <pc:sldMk cId="0" sldId="263"/>
            <ac:spMk id="28" creationId="{D11E12DA-79C8-C14A-5D85-A695505A5A2A}"/>
          </ac:spMkLst>
        </pc:spChg>
        <pc:spChg chg="mod">
          <ac:chgData name="KOU, CHENLU" userId="14e2894c-73d5-4284-a146-483177803b70" providerId="ADAL" clId="{AB64DBC9-7518-8F47-9506-3968FA002044}" dt="2024-06-10T12:16:56.175" v="413"/>
          <ac:spMkLst>
            <pc:docMk/>
            <pc:sldMk cId="0" sldId="263"/>
            <ac:spMk id="29" creationId="{A482096C-6553-0E69-355A-1FFA39A752B6}"/>
          </ac:spMkLst>
        </pc:spChg>
        <pc:spChg chg="mod">
          <ac:chgData name="KOU, CHENLU" userId="14e2894c-73d5-4284-a146-483177803b70" providerId="ADAL" clId="{AB64DBC9-7518-8F47-9506-3968FA002044}" dt="2024-06-10T12:19:47.180" v="464"/>
          <ac:spMkLst>
            <pc:docMk/>
            <pc:sldMk cId="0" sldId="263"/>
            <ac:spMk id="31" creationId="{076646FC-E102-A581-5E1E-BA907473B3AD}"/>
          </ac:spMkLst>
        </pc:spChg>
        <pc:spChg chg="mod">
          <ac:chgData name="KOU, CHENLU" userId="14e2894c-73d5-4284-a146-483177803b70" providerId="ADAL" clId="{AB64DBC9-7518-8F47-9506-3968FA002044}" dt="2024-06-10T12:19:47.180" v="464"/>
          <ac:spMkLst>
            <pc:docMk/>
            <pc:sldMk cId="0" sldId="263"/>
            <ac:spMk id="32" creationId="{21A0620B-B195-FB93-96DD-9CE006676C3A}"/>
          </ac:spMkLst>
        </pc:spChg>
        <pc:spChg chg="add mod">
          <ac:chgData name="KOU, CHENLU" userId="14e2894c-73d5-4284-a146-483177803b70" providerId="ADAL" clId="{AB64DBC9-7518-8F47-9506-3968FA002044}" dt="2024-06-10T12:24:29.245" v="539" actId="20577"/>
          <ac:spMkLst>
            <pc:docMk/>
            <pc:sldMk cId="0" sldId="263"/>
            <ac:spMk id="33" creationId="{3D230DA1-59B6-F7AB-21D3-B500134B0EE1}"/>
          </ac:spMkLst>
        </pc:spChg>
        <pc:spChg chg="add mod">
          <ac:chgData name="KOU, CHENLU" userId="14e2894c-73d5-4284-a146-483177803b70" providerId="ADAL" clId="{AB64DBC9-7518-8F47-9506-3968FA002044}" dt="2024-06-10T12:20:45.170" v="498" actId="1076"/>
          <ac:spMkLst>
            <pc:docMk/>
            <pc:sldMk cId="0" sldId="263"/>
            <ac:spMk id="34" creationId="{5BD3F5D4-B020-EA30-1833-D956C8F9A3D1}"/>
          </ac:spMkLst>
        </pc:spChg>
        <pc:spChg chg="add mod">
          <ac:chgData name="KOU, CHENLU" userId="14e2894c-73d5-4284-a146-483177803b70" providerId="ADAL" clId="{AB64DBC9-7518-8F47-9506-3968FA002044}" dt="2024-06-10T12:22:41.141" v="528" actId="14100"/>
          <ac:spMkLst>
            <pc:docMk/>
            <pc:sldMk cId="0" sldId="263"/>
            <ac:spMk id="38" creationId="{1A274E1A-9868-028C-A9DD-FB5E2E6660E5}"/>
          </ac:spMkLst>
        </pc:spChg>
        <pc:spChg chg="add mod">
          <ac:chgData name="KOU, CHENLU" userId="14e2894c-73d5-4284-a146-483177803b70" providerId="ADAL" clId="{AB64DBC9-7518-8F47-9506-3968FA002044}" dt="2024-06-10T12:23:02.390" v="533" actId="113"/>
          <ac:spMkLst>
            <pc:docMk/>
            <pc:sldMk cId="0" sldId="263"/>
            <ac:spMk id="39" creationId="{506F1E5F-EA69-3865-6C3B-8F3C1224DCA9}"/>
          </ac:spMkLst>
        </pc:spChg>
        <pc:grpChg chg="del mod">
          <ac:chgData name="KOU, CHENLU" userId="14e2894c-73d5-4284-a146-483177803b70" providerId="ADAL" clId="{AB64DBC9-7518-8F47-9506-3968FA002044}" dt="2024-06-10T12:16:50.661" v="412" actId="21"/>
          <ac:grpSpMkLst>
            <pc:docMk/>
            <pc:sldMk cId="0" sldId="263"/>
            <ac:grpSpMk id="15" creationId="{00000000-0000-0000-0000-000000000000}"/>
          </ac:grpSpMkLst>
        </pc:grpChg>
        <pc:grpChg chg="add mod">
          <ac:chgData name="KOU, CHENLU" userId="14e2894c-73d5-4284-a146-483177803b70" providerId="ADAL" clId="{AB64DBC9-7518-8F47-9506-3968FA002044}" dt="2024-06-10T12:17:15.271" v="416" actId="1076"/>
          <ac:grpSpMkLst>
            <pc:docMk/>
            <pc:sldMk cId="0" sldId="263"/>
            <ac:grpSpMk id="27" creationId="{6DF175D5-369E-7080-C8F7-DC4EC6300090}"/>
          </ac:grpSpMkLst>
        </pc:grpChg>
        <pc:grpChg chg="add mod">
          <ac:chgData name="KOU, CHENLU" userId="14e2894c-73d5-4284-a146-483177803b70" providerId="ADAL" clId="{AB64DBC9-7518-8F47-9506-3968FA002044}" dt="2024-06-10T12:19:47.180" v="464"/>
          <ac:grpSpMkLst>
            <pc:docMk/>
            <pc:sldMk cId="0" sldId="263"/>
            <ac:grpSpMk id="30" creationId="{D1532BB6-5E65-3EC1-7BD4-A09042707A37}"/>
          </ac:grpSpMkLst>
        </pc:grpChg>
        <pc:cxnChg chg="add mod">
          <ac:chgData name="KOU, CHENLU" userId="14e2894c-73d5-4284-a146-483177803b70" providerId="ADAL" clId="{AB64DBC9-7518-8F47-9506-3968FA002044}" dt="2024-06-10T12:21:35.040" v="505" actId="13822"/>
          <ac:cxnSpMkLst>
            <pc:docMk/>
            <pc:sldMk cId="0" sldId="263"/>
            <ac:cxnSpMk id="36" creationId="{A8A59082-3E2E-77A4-2C1D-82D8234D7347}"/>
          </ac:cxnSpMkLst>
        </pc:cxnChg>
        <pc:cxnChg chg="add mod">
          <ac:chgData name="KOU, CHENLU" userId="14e2894c-73d5-4284-a146-483177803b70" providerId="ADAL" clId="{AB64DBC9-7518-8F47-9506-3968FA002044}" dt="2024-06-10T12:21:47.421" v="507" actId="1076"/>
          <ac:cxnSpMkLst>
            <pc:docMk/>
            <pc:sldMk cId="0" sldId="263"/>
            <ac:cxnSpMk id="37" creationId="{BB58D12F-74EA-2A37-DC00-813F58D56590}"/>
          </ac:cxnSpMkLst>
        </pc:cxnChg>
      </pc:sldChg>
      <pc:sldChg chg="modSp mod">
        <pc:chgData name="KOU, CHENLU" userId="14e2894c-73d5-4284-a146-483177803b70" providerId="ADAL" clId="{AB64DBC9-7518-8F47-9506-3968FA002044}" dt="2024-06-10T11:12:28.700" v="191" actId="20577"/>
        <pc:sldMkLst>
          <pc:docMk/>
          <pc:sldMk cId="0" sldId="264"/>
        </pc:sldMkLst>
        <pc:spChg chg="mod">
          <ac:chgData name="KOU, CHENLU" userId="14e2894c-73d5-4284-a146-483177803b70" providerId="ADAL" clId="{AB64DBC9-7518-8F47-9506-3968FA002044}" dt="2024-06-10T11:12:28.700" v="191" actId="20577"/>
          <ac:spMkLst>
            <pc:docMk/>
            <pc:sldMk cId="0" sldId="264"/>
            <ac:spMk id="7" creationId="{00000000-0000-0000-0000-000000000000}"/>
          </ac:spMkLst>
        </pc:spChg>
      </pc:sldChg>
      <pc:sldChg chg="modSp mod">
        <pc:chgData name="KOU, CHENLU" userId="14e2894c-73d5-4284-a146-483177803b70" providerId="ADAL" clId="{AB64DBC9-7518-8F47-9506-3968FA002044}" dt="2024-06-10T11:07:16.496" v="120" actId="20577"/>
        <pc:sldMkLst>
          <pc:docMk/>
          <pc:sldMk cId="1624943433" sldId="289"/>
        </pc:sldMkLst>
        <pc:spChg chg="mod">
          <ac:chgData name="KOU, CHENLU" userId="14e2894c-73d5-4284-a146-483177803b70" providerId="ADAL" clId="{AB64DBC9-7518-8F47-9506-3968FA002044}" dt="2024-06-10T11:07:16.496" v="120" actId="20577"/>
          <ac:spMkLst>
            <pc:docMk/>
            <pc:sldMk cId="1624943433" sldId="289"/>
            <ac:spMk id="7" creationId="{C0EE3E7A-2B9B-B181-9A54-26C9CA8234E0}"/>
          </ac:spMkLst>
        </pc:spChg>
      </pc:sldChg>
      <pc:sldChg chg="modSp mod">
        <pc:chgData name="KOU, CHENLU" userId="14e2894c-73d5-4284-a146-483177803b70" providerId="ADAL" clId="{AB64DBC9-7518-8F47-9506-3968FA002044}" dt="2024-06-10T10:20:20.402" v="1" actId="14100"/>
        <pc:sldMkLst>
          <pc:docMk/>
          <pc:sldMk cId="246450450" sldId="293"/>
        </pc:sldMkLst>
        <pc:picChg chg="mod">
          <ac:chgData name="KOU, CHENLU" userId="14e2894c-73d5-4284-a146-483177803b70" providerId="ADAL" clId="{AB64DBC9-7518-8F47-9506-3968FA002044}" dt="2024-06-10T10:20:20.402" v="1" actId="14100"/>
          <ac:picMkLst>
            <pc:docMk/>
            <pc:sldMk cId="246450450" sldId="293"/>
            <ac:picMk id="2" creationId="{AB574140-98C8-32D1-8F70-851AC2B41EBA}"/>
          </ac:picMkLst>
        </pc:picChg>
      </pc:sldChg>
      <pc:sldChg chg="modSp mod">
        <pc:chgData name="KOU, CHENLU" userId="14e2894c-73d5-4284-a146-483177803b70" providerId="ADAL" clId="{AB64DBC9-7518-8F47-9506-3968FA002044}" dt="2024-06-10T11:08:02.383" v="125" actId="20577"/>
        <pc:sldMkLst>
          <pc:docMk/>
          <pc:sldMk cId="2126567508" sldId="296"/>
        </pc:sldMkLst>
        <pc:spChg chg="mod">
          <ac:chgData name="KOU, CHENLU" userId="14e2894c-73d5-4284-a146-483177803b70" providerId="ADAL" clId="{AB64DBC9-7518-8F47-9506-3968FA002044}" dt="2024-06-10T11:08:02.383" v="125" actId="20577"/>
          <ac:spMkLst>
            <pc:docMk/>
            <pc:sldMk cId="2126567508" sldId="296"/>
            <ac:spMk id="7" creationId="{C0EE3E7A-2B9B-B181-9A54-26C9CA8234E0}"/>
          </ac:spMkLst>
        </pc:spChg>
      </pc:sldChg>
      <pc:sldChg chg="modSp mod">
        <pc:chgData name="KOU, CHENLU" userId="14e2894c-73d5-4284-a146-483177803b70" providerId="ADAL" clId="{AB64DBC9-7518-8F47-9506-3968FA002044}" dt="2024-06-10T11:08:14.452" v="147" actId="20577"/>
        <pc:sldMkLst>
          <pc:docMk/>
          <pc:sldMk cId="2267401950" sldId="298"/>
        </pc:sldMkLst>
        <pc:spChg chg="mod">
          <ac:chgData name="KOU, CHENLU" userId="14e2894c-73d5-4284-a146-483177803b70" providerId="ADAL" clId="{AB64DBC9-7518-8F47-9506-3968FA002044}" dt="2024-06-10T11:08:14.452" v="147" actId="20577"/>
          <ac:spMkLst>
            <pc:docMk/>
            <pc:sldMk cId="2267401950" sldId="298"/>
            <ac:spMk id="7" creationId="{C0EE3E7A-2B9B-B181-9A54-26C9CA8234E0}"/>
          </ac:spMkLst>
        </pc:spChg>
      </pc:sldChg>
      <pc:sldChg chg="modSp mod">
        <pc:chgData name="KOU, CHENLU" userId="14e2894c-73d5-4284-a146-483177803b70" providerId="ADAL" clId="{AB64DBC9-7518-8F47-9506-3968FA002044}" dt="2024-06-10T11:08:25.751" v="162" actId="20577"/>
        <pc:sldMkLst>
          <pc:docMk/>
          <pc:sldMk cId="4090420739" sldId="299"/>
        </pc:sldMkLst>
        <pc:spChg chg="mod">
          <ac:chgData name="KOU, CHENLU" userId="14e2894c-73d5-4284-a146-483177803b70" providerId="ADAL" clId="{AB64DBC9-7518-8F47-9506-3968FA002044}" dt="2024-06-10T11:08:25.751" v="162" actId="20577"/>
          <ac:spMkLst>
            <pc:docMk/>
            <pc:sldMk cId="4090420739" sldId="299"/>
            <ac:spMk id="6" creationId="{8F6F6369-EFC5-C8F1-920F-6DD0714FAE34}"/>
          </ac:spMkLst>
        </pc:spChg>
      </pc:sldChg>
      <pc:sldChg chg="modSp mod">
        <pc:chgData name="KOU, CHENLU" userId="14e2894c-73d5-4284-a146-483177803b70" providerId="ADAL" clId="{AB64DBC9-7518-8F47-9506-3968FA002044}" dt="2024-06-10T11:08:52.212" v="163" actId="255"/>
        <pc:sldMkLst>
          <pc:docMk/>
          <pc:sldMk cId="3335320799" sldId="301"/>
        </pc:sldMkLst>
        <pc:spChg chg="mod">
          <ac:chgData name="KOU, CHENLU" userId="14e2894c-73d5-4284-a146-483177803b70" providerId="ADAL" clId="{AB64DBC9-7518-8F47-9506-3968FA002044}" dt="2024-06-10T11:08:52.212" v="163" actId="255"/>
          <ac:spMkLst>
            <pc:docMk/>
            <pc:sldMk cId="3335320799" sldId="301"/>
            <ac:spMk id="2" creationId="{CA2302AA-99C3-79C6-8710-B6271BFEA9E5}"/>
          </ac:spMkLst>
        </pc:spChg>
      </pc:sldChg>
      <pc:sldChg chg="addSp delSp modSp mod">
        <pc:chgData name="KOU, CHENLU" userId="14e2894c-73d5-4284-a146-483177803b70" providerId="ADAL" clId="{AB64DBC9-7518-8F47-9506-3968FA002044}" dt="2024-06-10T10:43:18.873" v="95" actId="1076"/>
        <pc:sldMkLst>
          <pc:docMk/>
          <pc:sldMk cId="3488306464" sldId="307"/>
        </pc:sldMkLst>
        <pc:spChg chg="mod">
          <ac:chgData name="KOU, CHENLU" userId="14e2894c-73d5-4284-a146-483177803b70" providerId="ADAL" clId="{AB64DBC9-7518-8F47-9506-3968FA002044}" dt="2024-06-10T10:42:55.562" v="92" actId="20577"/>
          <ac:spMkLst>
            <pc:docMk/>
            <pc:sldMk cId="3488306464" sldId="307"/>
            <ac:spMk id="39" creationId="{00000000-0000-0000-0000-000000000000}"/>
          </ac:spMkLst>
        </pc:spChg>
        <pc:picChg chg="add mod">
          <ac:chgData name="KOU, CHENLU" userId="14e2894c-73d5-4284-a146-483177803b70" providerId="ADAL" clId="{AB64DBC9-7518-8F47-9506-3968FA002044}" dt="2024-06-10T10:43:14.779" v="94" actId="1076"/>
          <ac:picMkLst>
            <pc:docMk/>
            <pc:sldMk cId="3488306464" sldId="307"/>
            <ac:picMk id="2" creationId="{4CE45506-CA24-7A07-CB13-BC9CA8ED4121}"/>
          </ac:picMkLst>
        </pc:picChg>
        <pc:picChg chg="add mod">
          <ac:chgData name="KOU, CHENLU" userId="14e2894c-73d5-4284-a146-483177803b70" providerId="ADAL" clId="{AB64DBC9-7518-8F47-9506-3968FA002044}" dt="2024-06-10T10:43:18.873" v="95" actId="1076"/>
          <ac:picMkLst>
            <pc:docMk/>
            <pc:sldMk cId="3488306464" sldId="307"/>
            <ac:picMk id="3" creationId="{D6517FEC-9719-0E32-667B-DA07BFEF7D0E}"/>
          </ac:picMkLst>
        </pc:picChg>
        <pc:picChg chg="add del mod">
          <ac:chgData name="KOU, CHENLU" userId="14e2894c-73d5-4284-a146-483177803b70" providerId="ADAL" clId="{AB64DBC9-7518-8F47-9506-3968FA002044}" dt="2024-06-10T10:43:14.779" v="94" actId="1076"/>
          <ac:picMkLst>
            <pc:docMk/>
            <pc:sldMk cId="3488306464" sldId="307"/>
            <ac:picMk id="4" creationId="{BC903171-F161-24AD-64CC-2608B69E4E41}"/>
          </ac:picMkLst>
        </pc:picChg>
        <pc:picChg chg="add mod">
          <ac:chgData name="KOU, CHENLU" userId="14e2894c-73d5-4284-a146-483177803b70" providerId="ADAL" clId="{AB64DBC9-7518-8F47-9506-3968FA002044}" dt="2024-06-10T10:34:49.830" v="48" actId="1076"/>
          <ac:picMkLst>
            <pc:docMk/>
            <pc:sldMk cId="3488306464" sldId="307"/>
            <ac:picMk id="5" creationId="{B1A2D8F2-9E22-A9F5-E0E0-0AA7E3DA0D06}"/>
          </ac:picMkLst>
        </pc:picChg>
        <pc:cxnChg chg="add mod">
          <ac:chgData name="KOU, CHENLU" userId="14e2894c-73d5-4284-a146-483177803b70" providerId="ADAL" clId="{AB64DBC9-7518-8F47-9506-3968FA002044}" dt="2024-06-10T10:43:14.779" v="94" actId="1076"/>
          <ac:cxnSpMkLst>
            <pc:docMk/>
            <pc:sldMk cId="3488306464" sldId="307"/>
            <ac:cxnSpMk id="7" creationId="{CAB7ED3F-311A-9CEC-0622-AC3969A19737}"/>
          </ac:cxnSpMkLst>
        </pc:cxnChg>
      </pc:sldChg>
      <pc:sldChg chg="addSp delSp modSp mod">
        <pc:chgData name="KOU, CHENLU" userId="14e2894c-73d5-4284-a146-483177803b70" providerId="ADAL" clId="{AB64DBC9-7518-8F47-9506-3968FA002044}" dt="2024-06-10T10:40:32.455" v="72" actId="1037"/>
        <pc:sldMkLst>
          <pc:docMk/>
          <pc:sldMk cId="68568485" sldId="308"/>
        </pc:sldMkLst>
        <pc:graphicFrameChg chg="add mod modGraphic">
          <ac:chgData name="KOU, CHENLU" userId="14e2894c-73d5-4284-a146-483177803b70" providerId="ADAL" clId="{AB64DBC9-7518-8F47-9506-3968FA002044}" dt="2024-06-10T10:25:57.150" v="4" actId="14100"/>
          <ac:graphicFrameMkLst>
            <pc:docMk/>
            <pc:sldMk cId="68568485" sldId="308"/>
            <ac:graphicFrameMk id="2" creationId="{5BEEFA3B-AE88-D2BF-C772-D77498898DE3}"/>
          </ac:graphicFrameMkLst>
        </pc:graphicFrameChg>
        <pc:graphicFrameChg chg="add del mod modGraphic">
          <ac:chgData name="KOU, CHENLU" userId="14e2894c-73d5-4284-a146-483177803b70" providerId="ADAL" clId="{AB64DBC9-7518-8F47-9506-3968FA002044}" dt="2024-06-10T10:26:57.413" v="13" actId="478"/>
          <ac:graphicFrameMkLst>
            <pc:docMk/>
            <pc:sldMk cId="68568485" sldId="308"/>
            <ac:graphicFrameMk id="4" creationId="{65E9FFF0-0F76-0234-F1ED-9D051E0BBFF0}"/>
          </ac:graphicFrameMkLst>
        </pc:graphicFrameChg>
        <pc:picChg chg="add mod">
          <ac:chgData name="KOU, CHENLU" userId="14e2894c-73d5-4284-a146-483177803b70" providerId="ADAL" clId="{AB64DBC9-7518-8F47-9506-3968FA002044}" dt="2024-06-10T10:26:37.828" v="9" actId="1076"/>
          <ac:picMkLst>
            <pc:docMk/>
            <pc:sldMk cId="68568485" sldId="308"/>
            <ac:picMk id="3" creationId="{40F1CA74-F749-665D-6303-0058069D2791}"/>
          </ac:picMkLst>
        </pc:picChg>
        <pc:picChg chg="add mod">
          <ac:chgData name="KOU, CHENLU" userId="14e2894c-73d5-4284-a146-483177803b70" providerId="ADAL" clId="{AB64DBC9-7518-8F47-9506-3968FA002044}" dt="2024-06-10T10:40:32.455" v="72" actId="1037"/>
          <ac:picMkLst>
            <pc:docMk/>
            <pc:sldMk cId="68568485" sldId="308"/>
            <ac:picMk id="5" creationId="{DA3E16A3-94B9-B64D-5A88-BD598EBF4357}"/>
          </ac:picMkLst>
        </pc:picChg>
        <pc:picChg chg="add del mod">
          <ac:chgData name="KOU, CHENLU" userId="14e2894c-73d5-4284-a146-483177803b70" providerId="ADAL" clId="{AB64DBC9-7518-8F47-9506-3968FA002044}" dt="2024-06-10T10:36:59.239" v="59" actId="478"/>
          <ac:picMkLst>
            <pc:docMk/>
            <pc:sldMk cId="68568485" sldId="308"/>
            <ac:picMk id="6" creationId="{673375A4-FA84-C29F-BEC5-052C66DCA4A7}"/>
          </ac:picMkLst>
        </pc:picChg>
        <pc:picChg chg="add mod">
          <ac:chgData name="KOU, CHENLU" userId="14e2894c-73d5-4284-a146-483177803b70" providerId="ADAL" clId="{AB64DBC9-7518-8F47-9506-3968FA002044}" dt="2024-06-10T10:40:32.455" v="72" actId="1037"/>
          <ac:picMkLst>
            <pc:docMk/>
            <pc:sldMk cId="68568485" sldId="308"/>
            <ac:picMk id="7" creationId="{40A8AAE4-BBCD-8D4A-79DE-03902FB69E38}"/>
          </ac:picMkLst>
        </pc:picChg>
      </pc:sldChg>
      <pc:sldChg chg="modSp mod">
        <pc:chgData name="KOU, CHENLU" userId="14e2894c-73d5-4284-a146-483177803b70" providerId="ADAL" clId="{AB64DBC9-7518-8F47-9506-3968FA002044}" dt="2024-06-10T11:51:48.763" v="347" actId="20577"/>
        <pc:sldMkLst>
          <pc:docMk/>
          <pc:sldMk cId="4084373557" sldId="310"/>
        </pc:sldMkLst>
        <pc:spChg chg="mod">
          <ac:chgData name="KOU, CHENLU" userId="14e2894c-73d5-4284-a146-483177803b70" providerId="ADAL" clId="{AB64DBC9-7518-8F47-9506-3968FA002044}" dt="2024-06-10T11:51:48.763" v="347" actId="20577"/>
          <ac:spMkLst>
            <pc:docMk/>
            <pc:sldMk cId="4084373557" sldId="310"/>
            <ac:spMk id="21" creationId="{9886AE85-82D8-F14D-186A-59C380C4A5B1}"/>
          </ac:spMkLst>
        </pc:spChg>
      </pc:sldChg>
      <pc:sldChg chg="addSp delSp modSp add del mod ord">
        <pc:chgData name="KOU, CHENLU" userId="14e2894c-73d5-4284-a146-483177803b70" providerId="ADAL" clId="{AB64DBC9-7518-8F47-9506-3968FA002044}" dt="2024-06-10T11:24:56.078" v="279" actId="207"/>
        <pc:sldMkLst>
          <pc:docMk/>
          <pc:sldMk cId="3361671442" sldId="314"/>
        </pc:sldMkLst>
        <pc:spChg chg="mod">
          <ac:chgData name="KOU, CHENLU" userId="14e2894c-73d5-4284-a146-483177803b70" providerId="ADAL" clId="{AB64DBC9-7518-8F47-9506-3968FA002044}" dt="2024-06-10T11:13:06.162" v="216" actId="113"/>
          <ac:spMkLst>
            <pc:docMk/>
            <pc:sldMk cId="3361671442" sldId="314"/>
            <ac:spMk id="7" creationId="{00000000-0000-0000-0000-000000000000}"/>
          </ac:spMkLst>
        </pc:spChg>
        <pc:spChg chg="del">
          <ac:chgData name="KOU, CHENLU" userId="14e2894c-73d5-4284-a146-483177803b70" providerId="ADAL" clId="{AB64DBC9-7518-8F47-9506-3968FA002044}" dt="2024-06-10T11:11:48.861" v="170" actId="478"/>
          <ac:spMkLst>
            <pc:docMk/>
            <pc:sldMk cId="3361671442" sldId="314"/>
            <ac:spMk id="10" creationId="{00000000-0000-0000-0000-000000000000}"/>
          </ac:spMkLst>
        </pc:spChg>
        <pc:spChg chg="del">
          <ac:chgData name="KOU, CHENLU" userId="14e2894c-73d5-4284-a146-483177803b70" providerId="ADAL" clId="{AB64DBC9-7518-8F47-9506-3968FA002044}" dt="2024-06-10T11:11:48.861" v="170" actId="478"/>
          <ac:spMkLst>
            <pc:docMk/>
            <pc:sldMk cId="3361671442" sldId="314"/>
            <ac:spMk id="17" creationId="{F34CE093-994B-3248-1BFC-E4BD0904E6EF}"/>
          </ac:spMkLst>
        </pc:spChg>
        <pc:spChg chg="del">
          <ac:chgData name="KOU, CHENLU" userId="14e2894c-73d5-4284-a146-483177803b70" providerId="ADAL" clId="{AB64DBC9-7518-8F47-9506-3968FA002044}" dt="2024-06-10T11:11:48.861" v="170" actId="478"/>
          <ac:spMkLst>
            <pc:docMk/>
            <pc:sldMk cId="3361671442" sldId="314"/>
            <ac:spMk id="20" creationId="{3C8DE5AF-785E-272F-D773-1C1D373CBB02}"/>
          </ac:spMkLst>
        </pc:spChg>
        <pc:spChg chg="del mod">
          <ac:chgData name="KOU, CHENLU" userId="14e2894c-73d5-4284-a146-483177803b70" providerId="ADAL" clId="{AB64DBC9-7518-8F47-9506-3968FA002044}" dt="2024-06-10T11:11:54.387" v="173" actId="478"/>
          <ac:spMkLst>
            <pc:docMk/>
            <pc:sldMk cId="3361671442" sldId="314"/>
            <ac:spMk id="23" creationId="{72872FAC-0147-294C-9842-FC4E11ACF189}"/>
          </ac:spMkLst>
        </pc:spChg>
        <pc:spChg chg="del">
          <ac:chgData name="KOU, CHENLU" userId="14e2894c-73d5-4284-a146-483177803b70" providerId="ADAL" clId="{AB64DBC9-7518-8F47-9506-3968FA002044}" dt="2024-06-10T11:11:48.861" v="170" actId="478"/>
          <ac:spMkLst>
            <pc:docMk/>
            <pc:sldMk cId="3361671442" sldId="314"/>
            <ac:spMk id="24" creationId="{635DF361-2930-93D3-24CB-3AA4A3CF9864}"/>
          </ac:spMkLst>
        </pc:spChg>
        <pc:spChg chg="del">
          <ac:chgData name="KOU, CHENLU" userId="14e2894c-73d5-4284-a146-483177803b70" providerId="ADAL" clId="{AB64DBC9-7518-8F47-9506-3968FA002044}" dt="2024-06-10T11:11:48.861" v="170" actId="478"/>
          <ac:spMkLst>
            <pc:docMk/>
            <pc:sldMk cId="3361671442" sldId="314"/>
            <ac:spMk id="31" creationId="{60D30BF6-F2B1-0340-EB08-4FF6294F3CDB}"/>
          </ac:spMkLst>
        </pc:spChg>
        <pc:spChg chg="del">
          <ac:chgData name="KOU, CHENLU" userId="14e2894c-73d5-4284-a146-483177803b70" providerId="ADAL" clId="{AB64DBC9-7518-8F47-9506-3968FA002044}" dt="2024-06-10T11:11:48.861" v="170" actId="478"/>
          <ac:spMkLst>
            <pc:docMk/>
            <pc:sldMk cId="3361671442" sldId="314"/>
            <ac:spMk id="32" creationId="{9DD044AC-B464-F4F7-9FE5-1E50C05846CF}"/>
          </ac:spMkLst>
        </pc:spChg>
        <pc:graphicFrameChg chg="add del mod modGraphic">
          <ac:chgData name="KOU, CHENLU" userId="14e2894c-73d5-4284-a146-483177803b70" providerId="ADAL" clId="{AB64DBC9-7518-8F47-9506-3968FA002044}" dt="2024-06-10T11:13:53.418" v="220" actId="478"/>
          <ac:graphicFrameMkLst>
            <pc:docMk/>
            <pc:sldMk cId="3361671442" sldId="314"/>
            <ac:graphicFrameMk id="2" creationId="{C02D459E-F938-DDB3-886D-61F5D7CFA3B5}"/>
          </ac:graphicFrameMkLst>
        </pc:graphicFrameChg>
        <pc:graphicFrameChg chg="add mod modGraphic">
          <ac:chgData name="KOU, CHENLU" userId="14e2894c-73d5-4284-a146-483177803b70" providerId="ADAL" clId="{AB64DBC9-7518-8F47-9506-3968FA002044}" dt="2024-06-10T11:24:56.078" v="279" actId="207"/>
          <ac:graphicFrameMkLst>
            <pc:docMk/>
            <pc:sldMk cId="3361671442" sldId="314"/>
            <ac:graphicFrameMk id="5" creationId="{0E394933-A5F1-ABDA-7DC6-DC2D02E4D20C}"/>
          </ac:graphicFrameMkLst>
        </pc:graphicFrameChg>
        <pc:picChg chg="del">
          <ac:chgData name="KOU, CHENLU" userId="14e2894c-73d5-4284-a146-483177803b70" providerId="ADAL" clId="{AB64DBC9-7518-8F47-9506-3968FA002044}" dt="2024-06-10T11:11:57.305" v="175" actId="478"/>
          <ac:picMkLst>
            <pc:docMk/>
            <pc:sldMk cId="3361671442" sldId="314"/>
            <ac:picMk id="12" creationId="{7D3C1356-F3B0-0696-F6B9-CCABE7223718}"/>
          </ac:picMkLst>
        </pc:picChg>
        <pc:picChg chg="del">
          <ac:chgData name="KOU, CHENLU" userId="14e2894c-73d5-4284-a146-483177803b70" providerId="ADAL" clId="{AB64DBC9-7518-8F47-9506-3968FA002044}" dt="2024-06-10T11:11:48.861" v="170" actId="478"/>
          <ac:picMkLst>
            <pc:docMk/>
            <pc:sldMk cId="3361671442" sldId="314"/>
            <ac:picMk id="13" creationId="{60CD3881-69C0-50D6-7463-F42C6BCBF837}"/>
          </ac:picMkLst>
        </pc:picChg>
        <pc:picChg chg="del">
          <ac:chgData name="KOU, CHENLU" userId="14e2894c-73d5-4284-a146-483177803b70" providerId="ADAL" clId="{AB64DBC9-7518-8F47-9506-3968FA002044}" dt="2024-06-10T11:11:56.049" v="174" actId="478"/>
          <ac:picMkLst>
            <pc:docMk/>
            <pc:sldMk cId="3361671442" sldId="314"/>
            <ac:picMk id="19" creationId="{F56F1725-FC8C-B7FD-DA65-966211BDFF0F}"/>
          </ac:picMkLst>
        </pc:picChg>
        <pc:picChg chg="del">
          <ac:chgData name="KOU, CHENLU" userId="14e2894c-73d5-4284-a146-483177803b70" providerId="ADAL" clId="{AB64DBC9-7518-8F47-9506-3968FA002044}" dt="2024-06-10T11:11:50.499" v="171" actId="478"/>
          <ac:picMkLst>
            <pc:docMk/>
            <pc:sldMk cId="3361671442" sldId="314"/>
            <ac:picMk id="21" creationId="{A86033AC-AE83-6811-D882-297C27FC42B6}"/>
          </ac:picMkLst>
        </pc:picChg>
        <pc:cxnChg chg="del">
          <ac:chgData name="KOU, CHENLU" userId="14e2894c-73d5-4284-a146-483177803b70" providerId="ADAL" clId="{AB64DBC9-7518-8F47-9506-3968FA002044}" dt="2024-06-10T11:11:48.861" v="170" actId="478"/>
          <ac:cxnSpMkLst>
            <pc:docMk/>
            <pc:sldMk cId="3361671442" sldId="314"/>
            <ac:cxnSpMk id="25" creationId="{867CE579-2529-DE29-6A83-02BBD1F4FB96}"/>
          </ac:cxnSpMkLst>
        </pc:cxnChg>
        <pc:cxnChg chg="del">
          <ac:chgData name="KOU, CHENLU" userId="14e2894c-73d5-4284-a146-483177803b70" providerId="ADAL" clId="{AB64DBC9-7518-8F47-9506-3968FA002044}" dt="2024-06-10T11:11:48.861" v="170" actId="478"/>
          <ac:cxnSpMkLst>
            <pc:docMk/>
            <pc:sldMk cId="3361671442" sldId="314"/>
            <ac:cxnSpMk id="26" creationId="{A44D7B58-87A5-FB5F-0328-B2EF71E3CA6E}"/>
          </ac:cxnSpMkLst>
        </pc:cxnChg>
        <pc:cxnChg chg="del">
          <ac:chgData name="KOU, CHENLU" userId="14e2894c-73d5-4284-a146-483177803b70" providerId="ADAL" clId="{AB64DBC9-7518-8F47-9506-3968FA002044}" dt="2024-06-10T11:11:48.861" v="170" actId="478"/>
          <ac:cxnSpMkLst>
            <pc:docMk/>
            <pc:sldMk cId="3361671442" sldId="314"/>
            <ac:cxnSpMk id="33" creationId="{17E836A6-DFCB-59A6-6CB3-0A5A8DC2D25B}"/>
          </ac:cxnSpMkLst>
        </pc:cxnChg>
        <pc:cxnChg chg="del">
          <ac:chgData name="KOU, CHENLU" userId="14e2894c-73d5-4284-a146-483177803b70" providerId="ADAL" clId="{AB64DBC9-7518-8F47-9506-3968FA002044}" dt="2024-06-10T11:11:48.861" v="170" actId="478"/>
          <ac:cxnSpMkLst>
            <pc:docMk/>
            <pc:sldMk cId="3361671442" sldId="314"/>
            <ac:cxnSpMk id="34" creationId="{1EAF8330-A10A-11D8-1E0F-E71003C54182}"/>
          </ac:cxnSpMkLst>
        </pc:cxnChg>
      </pc:sldChg>
      <pc:sldChg chg="addSp delSp modSp mod">
        <pc:chgData name="KOU, CHENLU" userId="14e2894c-73d5-4284-a146-483177803b70" providerId="ADAL" clId="{AB64DBC9-7518-8F47-9506-3968FA002044}" dt="2024-06-10T11:50:36.224" v="314" actId="1076"/>
        <pc:sldMkLst>
          <pc:docMk/>
          <pc:sldMk cId="3454236538" sldId="316"/>
        </pc:sldMkLst>
        <pc:spChg chg="add del mod">
          <ac:chgData name="KOU, CHENLU" userId="14e2894c-73d5-4284-a146-483177803b70" providerId="ADAL" clId="{AB64DBC9-7518-8F47-9506-3968FA002044}" dt="2024-06-10T11:50:36.224" v="314" actId="1076"/>
          <ac:spMkLst>
            <pc:docMk/>
            <pc:sldMk cId="3454236538" sldId="316"/>
            <ac:spMk id="258" creationId="{012AA732-3CE0-A20A-0FE0-2741A572A206}"/>
          </ac:spMkLst>
        </pc:spChg>
        <pc:spChg chg="del mod">
          <ac:chgData name="KOU, CHENLU" userId="14e2894c-73d5-4284-a146-483177803b70" providerId="ADAL" clId="{AB64DBC9-7518-8F47-9506-3968FA002044}" dt="2024-06-10T11:50:22.157" v="309" actId="478"/>
          <ac:spMkLst>
            <pc:docMk/>
            <pc:sldMk cId="3454236538" sldId="316"/>
            <ac:spMk id="260" creationId="{B91F605B-35B3-C3AF-9B63-FD9023886C92}"/>
          </ac:spMkLst>
        </pc:spChg>
        <pc:spChg chg="del">
          <ac:chgData name="KOU, CHENLU" userId="14e2894c-73d5-4284-a146-483177803b70" providerId="ADAL" clId="{AB64DBC9-7518-8F47-9506-3968FA002044}" dt="2024-06-10T11:50:24.367" v="310" actId="478"/>
          <ac:spMkLst>
            <pc:docMk/>
            <pc:sldMk cId="3454236538" sldId="316"/>
            <ac:spMk id="262" creationId="{A3AEB0AB-856B-0BAA-F611-0CC990806E18}"/>
          </ac:spMkLst>
        </pc:spChg>
        <pc:spChg chg="del">
          <ac:chgData name="KOU, CHENLU" userId="14e2894c-73d5-4284-a146-483177803b70" providerId="ADAL" clId="{AB64DBC9-7518-8F47-9506-3968FA002044}" dt="2024-06-10T11:50:30.140" v="312" actId="478"/>
          <ac:spMkLst>
            <pc:docMk/>
            <pc:sldMk cId="3454236538" sldId="316"/>
            <ac:spMk id="264" creationId="{CEFA84CA-CC1B-4DE5-FAED-79CCE8DAE6A5}"/>
          </ac:spMkLst>
        </pc:spChg>
      </pc:sldChg>
    </pc:docChg>
  </pc:docChgLst>
  <pc:docChgLst>
    <pc:chgData name="Bassil, Mia" userId="S::mb623@ic.ac.uk::42f0a279-72ad-413c-9cd0-4aed02324d07" providerId="AD" clId="Web-{93090BA2-D2A5-7DA9-27D2-EC47256868F6}"/>
    <pc:docChg chg="modSld">
      <pc:chgData name="Bassil, Mia" userId="S::mb623@ic.ac.uk::42f0a279-72ad-413c-9cd0-4aed02324d07" providerId="AD" clId="Web-{93090BA2-D2A5-7DA9-27D2-EC47256868F6}" dt="2024-06-25T20:50:10.943" v="28"/>
      <pc:docMkLst>
        <pc:docMk/>
      </pc:docMkLst>
      <pc:sldChg chg="addSp delSp modSp">
        <pc:chgData name="Bassil, Mia" userId="S::mb623@ic.ac.uk::42f0a279-72ad-413c-9cd0-4aed02324d07" providerId="AD" clId="Web-{93090BA2-D2A5-7DA9-27D2-EC47256868F6}" dt="2024-06-25T20:50:10.943" v="28"/>
        <pc:sldMkLst>
          <pc:docMk/>
          <pc:sldMk cId="0" sldId="268"/>
        </pc:sldMkLst>
        <pc:spChg chg="add del mod">
          <ac:chgData name="Bassil, Mia" userId="S::mb623@ic.ac.uk::42f0a279-72ad-413c-9cd0-4aed02324d07" providerId="AD" clId="Web-{93090BA2-D2A5-7DA9-27D2-EC47256868F6}" dt="2024-06-25T20:50:10.943" v="27"/>
          <ac:spMkLst>
            <pc:docMk/>
            <pc:sldMk cId="0" sldId="268"/>
            <ac:spMk id="45" creationId="{D94AAF9E-083F-E81D-CBCF-6F62D45BAA81}"/>
          </ac:spMkLst>
        </pc:spChg>
        <pc:spChg chg="add del mod">
          <ac:chgData name="Bassil, Mia" userId="S::mb623@ic.ac.uk::42f0a279-72ad-413c-9cd0-4aed02324d07" providerId="AD" clId="Web-{93090BA2-D2A5-7DA9-27D2-EC47256868F6}" dt="2024-06-25T20:50:10.943" v="26"/>
          <ac:spMkLst>
            <pc:docMk/>
            <pc:sldMk cId="0" sldId="268"/>
            <ac:spMk id="46" creationId="{EE5158C9-AC46-CE21-7453-4C84C0859CDA}"/>
          </ac:spMkLst>
        </pc:spChg>
        <pc:spChg chg="add del mod">
          <ac:chgData name="Bassil, Mia" userId="S::mb623@ic.ac.uk::42f0a279-72ad-413c-9cd0-4aed02324d07" providerId="AD" clId="Web-{93090BA2-D2A5-7DA9-27D2-EC47256868F6}" dt="2024-06-25T20:50:10.943" v="25"/>
          <ac:spMkLst>
            <pc:docMk/>
            <pc:sldMk cId="0" sldId="268"/>
            <ac:spMk id="47" creationId="{5CC17F81-2D45-B9F7-0B60-BB704CF29F7E}"/>
          </ac:spMkLst>
        </pc:spChg>
        <pc:spChg chg="add del mod">
          <ac:chgData name="Bassil, Mia" userId="S::mb623@ic.ac.uk::42f0a279-72ad-413c-9cd0-4aed02324d07" providerId="AD" clId="Web-{93090BA2-D2A5-7DA9-27D2-EC47256868F6}" dt="2024-06-25T20:50:10.943" v="24"/>
          <ac:spMkLst>
            <pc:docMk/>
            <pc:sldMk cId="0" sldId="268"/>
            <ac:spMk id="48" creationId="{72C0C256-A40C-CEA7-AEB5-4E1A60BCAD4A}"/>
          </ac:spMkLst>
        </pc:spChg>
        <pc:spChg chg="add del mod">
          <ac:chgData name="Bassil, Mia" userId="S::mb623@ic.ac.uk::42f0a279-72ad-413c-9cd0-4aed02324d07" providerId="AD" clId="Web-{93090BA2-D2A5-7DA9-27D2-EC47256868F6}" dt="2024-06-25T20:50:10.943" v="23"/>
          <ac:spMkLst>
            <pc:docMk/>
            <pc:sldMk cId="0" sldId="268"/>
            <ac:spMk id="49" creationId="{A1AB7F26-8C43-74CF-0937-285D3CB665AD}"/>
          </ac:spMkLst>
        </pc:spChg>
        <pc:spChg chg="add del mod">
          <ac:chgData name="Bassil, Mia" userId="S::mb623@ic.ac.uk::42f0a279-72ad-413c-9cd0-4aed02324d07" providerId="AD" clId="Web-{93090BA2-D2A5-7DA9-27D2-EC47256868F6}" dt="2024-06-25T20:50:10.943" v="22"/>
          <ac:spMkLst>
            <pc:docMk/>
            <pc:sldMk cId="0" sldId="268"/>
            <ac:spMk id="50" creationId="{87099D20-E548-7BC5-E172-538A1B75D62A}"/>
          </ac:spMkLst>
        </pc:spChg>
        <pc:grpChg chg="mod">
          <ac:chgData name="Bassil, Mia" userId="S::mb623@ic.ac.uk::42f0a279-72ad-413c-9cd0-4aed02324d07" providerId="AD" clId="Web-{93090BA2-D2A5-7DA9-27D2-EC47256868F6}" dt="2024-06-25T20:49:55.552" v="21" actId="1076"/>
          <ac:grpSpMkLst>
            <pc:docMk/>
            <pc:sldMk cId="0" sldId="268"/>
            <ac:grpSpMk id="2" creationId="{06539F97-5913-77DD-B792-5FDA4A24F003}"/>
          </ac:grpSpMkLst>
        </pc:grpChg>
        <pc:grpChg chg="add mod">
          <ac:chgData name="Bassil, Mia" userId="S::mb623@ic.ac.uk::42f0a279-72ad-413c-9cd0-4aed02324d07" providerId="AD" clId="Web-{93090BA2-D2A5-7DA9-27D2-EC47256868F6}" dt="2024-06-25T20:49:09.050" v="10" actId="1076"/>
          <ac:grpSpMkLst>
            <pc:docMk/>
            <pc:sldMk cId="0" sldId="268"/>
            <ac:grpSpMk id="15" creationId="{F722B9E4-5E73-47BE-CE78-AE41A62FD6AE}"/>
          </ac:grpSpMkLst>
        </pc:grpChg>
        <pc:grpChg chg="add del mod">
          <ac:chgData name="Bassil, Mia" userId="S::mb623@ic.ac.uk::42f0a279-72ad-413c-9cd0-4aed02324d07" providerId="AD" clId="Web-{93090BA2-D2A5-7DA9-27D2-EC47256868F6}" dt="2024-06-25T20:50:10.943" v="28"/>
          <ac:grpSpMkLst>
            <pc:docMk/>
            <pc:sldMk cId="0" sldId="268"/>
            <ac:grpSpMk id="18" creationId="{E8A30004-01C9-06D8-493C-6149C9C1DDD7}"/>
          </ac:grpSpMkLst>
        </pc:grpChg>
        <pc:grpChg chg="mod topLvl">
          <ac:chgData name="Bassil, Mia" userId="S::mb623@ic.ac.uk::42f0a279-72ad-413c-9cd0-4aed02324d07" providerId="AD" clId="Web-{93090BA2-D2A5-7DA9-27D2-EC47256868F6}" dt="2024-06-25T20:49:19.473" v="19"/>
          <ac:grpSpMkLst>
            <pc:docMk/>
            <pc:sldMk cId="0" sldId="268"/>
            <ac:grpSpMk id="19" creationId="{3BCBD364-72C9-7B99-468B-A7D13106061B}"/>
          </ac:grpSpMkLst>
        </pc:grpChg>
        <pc:picChg chg="add del">
          <ac:chgData name="Bassil, Mia" userId="S::mb623@ic.ac.uk::42f0a279-72ad-413c-9cd0-4aed02324d07" providerId="AD" clId="Web-{93090BA2-D2A5-7DA9-27D2-EC47256868F6}" dt="2024-06-25T20:48:46.815" v="1"/>
          <ac:picMkLst>
            <pc:docMk/>
            <pc:sldMk cId="0" sldId="268"/>
            <ac:picMk id="5" creationId="{2B28D812-3606-4F05-E599-BA833435DBDA}"/>
          </ac:picMkLst>
        </pc:picChg>
        <pc:picChg chg="mod topLvl">
          <ac:chgData name="Bassil, Mia" userId="S::mb623@ic.ac.uk::42f0a279-72ad-413c-9cd0-4aed02324d07" providerId="AD" clId="Web-{93090BA2-D2A5-7DA9-27D2-EC47256868F6}" dt="2024-06-25T20:49:19.473" v="19"/>
          <ac:picMkLst>
            <pc:docMk/>
            <pc:sldMk cId="0" sldId="268"/>
            <ac:picMk id="20" creationId="{A91FFA05-9244-8FCF-DEC3-4B4E8BD57B67}"/>
          </ac:picMkLst>
        </pc:picChg>
      </pc:sldChg>
    </pc:docChg>
  </pc:docChgLst>
  <pc:docChgLst>
    <pc:chgData name="Zhang, Mai" userId="63a2803d-660f-4378-a9e3-e5274129137a" providerId="ADAL" clId="{73360BE7-2D26-46E7-BE44-6B9B38B3E955}"/>
    <pc:docChg chg="sldOrd">
      <pc:chgData name="Zhang, Mai" userId="63a2803d-660f-4378-a9e3-e5274129137a" providerId="ADAL" clId="{73360BE7-2D26-46E7-BE44-6B9B38B3E955}" dt="2024-06-11T13:12:01.530" v="0" actId="20578"/>
      <pc:docMkLst>
        <pc:docMk/>
      </pc:docMkLst>
      <pc:sldChg chg="ord">
        <pc:chgData name="Zhang, Mai" userId="63a2803d-660f-4378-a9e3-e5274129137a" providerId="ADAL" clId="{73360BE7-2D26-46E7-BE44-6B9B38B3E955}" dt="2024-06-11T13:12:01.530" v="0" actId="20578"/>
        <pc:sldMkLst>
          <pc:docMk/>
          <pc:sldMk cId="3454236538" sldId="316"/>
        </pc:sldMkLst>
      </pc:sldChg>
    </pc:docChg>
  </pc:docChgLst>
  <pc:docChgLst>
    <pc:chgData name="Techakul, Bhumin" userId="S::ct2123@ic.ac.uk::decb687a-fc5d-4b23-9130-e8ade795d0eb" providerId="AD" clId="Web-{5DD5DFAD-3DBF-48E8-8A07-34E3F04B4880}"/>
    <pc:docChg chg="modSld">
      <pc:chgData name="Techakul, Bhumin" userId="S::ct2123@ic.ac.uk::decb687a-fc5d-4b23-9130-e8ade795d0eb" providerId="AD" clId="Web-{5DD5DFAD-3DBF-48E8-8A07-34E3F04B4880}" dt="2024-06-10T13:08:30.245" v="45" actId="20577"/>
      <pc:docMkLst>
        <pc:docMk/>
      </pc:docMkLst>
      <pc:sldChg chg="addSp modSp">
        <pc:chgData name="Techakul, Bhumin" userId="S::ct2123@ic.ac.uk::decb687a-fc5d-4b23-9130-e8ade795d0eb" providerId="AD" clId="Web-{5DD5DFAD-3DBF-48E8-8A07-34E3F04B4880}" dt="2024-06-10T12:56:49.773" v="39" actId="1076"/>
        <pc:sldMkLst>
          <pc:docMk/>
          <pc:sldMk cId="0" sldId="264"/>
        </pc:sldMkLst>
        <pc:spChg chg="add mod">
          <ac:chgData name="Techakul, Bhumin" userId="S::ct2123@ic.ac.uk::decb687a-fc5d-4b23-9130-e8ade795d0eb" providerId="AD" clId="Web-{5DD5DFAD-3DBF-48E8-8A07-34E3F04B4880}" dt="2024-06-10T12:55:45.455" v="22" actId="1076"/>
          <ac:spMkLst>
            <pc:docMk/>
            <pc:sldMk cId="0" sldId="264"/>
            <ac:spMk id="2" creationId="{59310540-3A1D-F4D8-6621-FB47F647B296}"/>
          </ac:spMkLst>
        </pc:spChg>
        <pc:spChg chg="mod">
          <ac:chgData name="Techakul, Bhumin" userId="S::ct2123@ic.ac.uk::decb687a-fc5d-4b23-9130-e8ade795d0eb" providerId="AD" clId="Web-{5DD5DFAD-3DBF-48E8-8A07-34E3F04B4880}" dt="2024-06-10T12:55:53.409" v="23" actId="1076"/>
          <ac:spMkLst>
            <pc:docMk/>
            <pc:sldMk cId="0" sldId="264"/>
            <ac:spMk id="3" creationId="{00000000-0000-0000-0000-000000000000}"/>
          </ac:spMkLst>
        </pc:spChg>
        <pc:spChg chg="add mod">
          <ac:chgData name="Techakul, Bhumin" userId="S::ct2123@ic.ac.uk::decb687a-fc5d-4b23-9130-e8ade795d0eb" providerId="AD" clId="Web-{5DD5DFAD-3DBF-48E8-8A07-34E3F04B4880}" dt="2024-06-10T12:56:49.773" v="39" actId="1076"/>
          <ac:spMkLst>
            <pc:docMk/>
            <pc:sldMk cId="0" sldId="264"/>
            <ac:spMk id="5" creationId="{77CFBAF7-DE5A-88C7-7BFF-3EC00A5BB2CA}"/>
          </ac:spMkLst>
        </pc:spChg>
        <pc:picChg chg="mod">
          <ac:chgData name="Techakul, Bhumin" userId="S::ct2123@ic.ac.uk::decb687a-fc5d-4b23-9130-e8ade795d0eb" providerId="AD" clId="Web-{5DD5DFAD-3DBF-48E8-8A07-34E3F04B4880}" dt="2024-06-10T12:55:57.566" v="24" actId="1076"/>
          <ac:picMkLst>
            <pc:docMk/>
            <pc:sldMk cId="0" sldId="264"/>
            <ac:picMk id="21" creationId="{A86033AC-AE83-6811-D882-297C27FC42B6}"/>
          </ac:picMkLst>
        </pc:picChg>
      </pc:sldChg>
      <pc:sldChg chg="modSp">
        <pc:chgData name="Techakul, Bhumin" userId="S::ct2123@ic.ac.uk::decb687a-fc5d-4b23-9130-e8ade795d0eb" providerId="AD" clId="Web-{5DD5DFAD-3DBF-48E8-8A07-34E3F04B4880}" dt="2024-06-10T13:08:30.245" v="45" actId="20577"/>
        <pc:sldMkLst>
          <pc:docMk/>
          <pc:sldMk cId="4084373557" sldId="310"/>
        </pc:sldMkLst>
        <pc:spChg chg="mod">
          <ac:chgData name="Techakul, Bhumin" userId="S::ct2123@ic.ac.uk::decb687a-fc5d-4b23-9130-e8ade795d0eb" providerId="AD" clId="Web-{5DD5DFAD-3DBF-48E8-8A07-34E3F04B4880}" dt="2024-06-10T13:06:57.317" v="40" actId="1076"/>
          <ac:spMkLst>
            <pc:docMk/>
            <pc:sldMk cId="4084373557" sldId="310"/>
            <ac:spMk id="20" creationId="{2C20668E-9FDA-6E52-F4F9-2C695B190315}"/>
          </ac:spMkLst>
        </pc:spChg>
        <pc:spChg chg="mod">
          <ac:chgData name="Techakul, Bhumin" userId="S::ct2123@ic.ac.uk::decb687a-fc5d-4b23-9130-e8ade795d0eb" providerId="AD" clId="Web-{5DD5DFAD-3DBF-48E8-8A07-34E3F04B4880}" dt="2024-06-10T13:08:30.245" v="45" actId="20577"/>
          <ac:spMkLst>
            <pc:docMk/>
            <pc:sldMk cId="4084373557" sldId="310"/>
            <ac:spMk id="21" creationId="{9886AE85-82D8-F14D-186A-59C380C4A5B1}"/>
          </ac:spMkLst>
        </pc:spChg>
      </pc:sldChg>
    </pc:docChg>
  </pc:docChgLst>
  <pc:docChgLst>
    <pc:chgData name="Njie, Abdul M" userId="S::amn23@ic.ac.uk::952ac763-60f6-4eca-8f70-109ce3b3497e" providerId="AD" clId="Web-{573D18C0-01F4-A66B-21F3-51AC3C54CFFB}"/>
    <pc:docChg chg="modSld">
      <pc:chgData name="Njie, Abdul M" userId="S::amn23@ic.ac.uk::952ac763-60f6-4eca-8f70-109ce3b3497e" providerId="AD" clId="Web-{573D18C0-01F4-A66B-21F3-51AC3C54CFFB}" dt="2024-06-21T11:29:46.331" v="1" actId="20577"/>
      <pc:docMkLst>
        <pc:docMk/>
      </pc:docMkLst>
      <pc:sldChg chg="modSp">
        <pc:chgData name="Njie, Abdul M" userId="S::amn23@ic.ac.uk::952ac763-60f6-4eca-8f70-109ce3b3497e" providerId="AD" clId="Web-{573D18C0-01F4-A66B-21F3-51AC3C54CFFB}" dt="2024-06-21T11:29:46.331" v="1" actId="20577"/>
        <pc:sldMkLst>
          <pc:docMk/>
          <pc:sldMk cId="1624190946" sldId="257"/>
        </pc:sldMkLst>
        <pc:spChg chg="mod">
          <ac:chgData name="Njie, Abdul M" userId="S::amn23@ic.ac.uk::952ac763-60f6-4eca-8f70-109ce3b3497e" providerId="AD" clId="Web-{573D18C0-01F4-A66B-21F3-51AC3C54CFFB}" dt="2024-06-21T11:29:46.331" v="1" actId="20577"/>
          <ac:spMkLst>
            <pc:docMk/>
            <pc:sldMk cId="1624190946" sldId="257"/>
            <ac:spMk id="8" creationId="{0E73EA56-EBC9-96C5-0183-5C8A094636A2}"/>
          </ac:spMkLst>
        </pc:spChg>
      </pc:sldChg>
    </pc:docChg>
  </pc:docChgLst>
  <pc:docChgLst>
    <pc:chgData name="Techakul, Bhumin" userId="S::ct2123@ic.ac.uk::decb687a-fc5d-4b23-9130-e8ade795d0eb" providerId="AD" clId="Web-{10875D2B-5615-43F7-9CA1-D0C4CC0433C0}"/>
    <pc:docChg chg="modSld">
      <pc:chgData name="Techakul, Bhumin" userId="S::ct2123@ic.ac.uk::decb687a-fc5d-4b23-9130-e8ade795d0eb" providerId="AD" clId="Web-{10875D2B-5615-43F7-9CA1-D0C4CC0433C0}" dt="2024-06-10T13:56:26.907" v="3" actId="20577"/>
      <pc:docMkLst>
        <pc:docMk/>
      </pc:docMkLst>
      <pc:sldChg chg="modSp">
        <pc:chgData name="Techakul, Bhumin" userId="S::ct2123@ic.ac.uk::decb687a-fc5d-4b23-9130-e8ade795d0eb" providerId="AD" clId="Web-{10875D2B-5615-43F7-9CA1-D0C4CC0433C0}" dt="2024-06-10T13:56:26.907" v="3" actId="20577"/>
        <pc:sldMkLst>
          <pc:docMk/>
          <pc:sldMk cId="3290073342" sldId="311"/>
        </pc:sldMkLst>
        <pc:spChg chg="mod">
          <ac:chgData name="Techakul, Bhumin" userId="S::ct2123@ic.ac.uk::decb687a-fc5d-4b23-9130-e8ade795d0eb" providerId="AD" clId="Web-{10875D2B-5615-43F7-9CA1-D0C4CC0433C0}" dt="2024-06-10T13:56:26.907" v="3" actId="20577"/>
          <ac:spMkLst>
            <pc:docMk/>
            <pc:sldMk cId="3290073342" sldId="311"/>
            <ac:spMk id="12" creationId="{AEA92768-EF5C-B712-D400-A4330F3A0925}"/>
          </ac:spMkLst>
        </pc:spChg>
      </pc:sldChg>
    </pc:docChg>
  </pc:docChgLst>
  <pc:docChgLst>
    <pc:chgData name="Ghaleb, Mamoun" userId="S::mg1923@ic.ac.uk::eedf5fdc-f049-48ae-a3cb-ca9da4dc0862" providerId="AD" clId="Web-{5066EB05-97B6-327E-7A4A-A8D328460998}"/>
    <pc:docChg chg="modSld">
      <pc:chgData name="Ghaleb, Mamoun" userId="S::mg1923@ic.ac.uk::eedf5fdc-f049-48ae-a3cb-ca9da4dc0862" providerId="AD" clId="Web-{5066EB05-97B6-327E-7A4A-A8D328460998}" dt="2024-06-18T10:23:28.889" v="462" actId="20577"/>
      <pc:docMkLst>
        <pc:docMk/>
      </pc:docMkLst>
      <pc:sldChg chg="modSp">
        <pc:chgData name="Ghaleb, Mamoun" userId="S::mg1923@ic.ac.uk::eedf5fdc-f049-48ae-a3cb-ca9da4dc0862" providerId="AD" clId="Web-{5066EB05-97B6-327E-7A4A-A8D328460998}" dt="2024-06-18T10:23:28.889" v="462" actId="20577"/>
        <pc:sldMkLst>
          <pc:docMk/>
          <pc:sldMk cId="1043041938" sldId="328"/>
        </pc:sldMkLst>
        <pc:spChg chg="mod">
          <ac:chgData name="Ghaleb, Mamoun" userId="S::mg1923@ic.ac.uk::eedf5fdc-f049-48ae-a3cb-ca9da4dc0862" providerId="AD" clId="Web-{5066EB05-97B6-327E-7A4A-A8D328460998}" dt="2024-06-18T10:23:28.889" v="462" actId="20577"/>
          <ac:spMkLst>
            <pc:docMk/>
            <pc:sldMk cId="1043041938" sldId="328"/>
            <ac:spMk id="39" creationId="{00000000-0000-0000-0000-000000000000}"/>
          </ac:spMkLst>
        </pc:spChg>
      </pc:sldChg>
      <pc:sldChg chg="addSp delSp modSp">
        <pc:chgData name="Ghaleb, Mamoun" userId="S::mg1923@ic.ac.uk::eedf5fdc-f049-48ae-a3cb-ca9da4dc0862" providerId="AD" clId="Web-{5066EB05-97B6-327E-7A4A-A8D328460998}" dt="2024-06-17T16:53:15.713" v="440" actId="1076"/>
        <pc:sldMkLst>
          <pc:docMk/>
          <pc:sldMk cId="824249629" sldId="336"/>
        </pc:sldMkLst>
        <pc:graphicFrameChg chg="add del mod modGraphic">
          <ac:chgData name="Ghaleb, Mamoun" userId="S::mg1923@ic.ac.uk::eedf5fdc-f049-48ae-a3cb-ca9da4dc0862" providerId="AD" clId="Web-{5066EB05-97B6-327E-7A4A-A8D328460998}" dt="2024-06-17T16:38:37.319" v="412"/>
          <ac:graphicFrameMkLst>
            <pc:docMk/>
            <pc:sldMk cId="824249629" sldId="336"/>
            <ac:graphicFrameMk id="4" creationId="{C9470FC3-26A6-A0CD-ECF0-A1EA25E65A58}"/>
          </ac:graphicFrameMkLst>
        </pc:graphicFrameChg>
        <pc:graphicFrameChg chg="add mod modGraphic">
          <ac:chgData name="Ghaleb, Mamoun" userId="S::mg1923@ic.ac.uk::eedf5fdc-f049-48ae-a3cb-ca9da4dc0862" providerId="AD" clId="Web-{5066EB05-97B6-327E-7A4A-A8D328460998}" dt="2024-06-17T16:52:58.478" v="437" actId="1076"/>
          <ac:graphicFrameMkLst>
            <pc:docMk/>
            <pc:sldMk cId="824249629" sldId="336"/>
            <ac:graphicFrameMk id="6" creationId="{A56A1AF7-AEA3-06FB-0462-C884D0E7F1D9}"/>
          </ac:graphicFrameMkLst>
        </pc:graphicFrameChg>
        <pc:graphicFrameChg chg="add del mod">
          <ac:chgData name="Ghaleb, Mamoun" userId="S::mg1923@ic.ac.uk::eedf5fdc-f049-48ae-a3cb-ca9da4dc0862" providerId="AD" clId="Web-{5066EB05-97B6-327E-7A4A-A8D328460998}" dt="2024-06-17T16:47:20.221" v="430"/>
          <ac:graphicFrameMkLst>
            <pc:docMk/>
            <pc:sldMk cId="824249629" sldId="336"/>
            <ac:graphicFrameMk id="8" creationId="{76B302E1-96A0-960E-CA5B-DB2B2D0B6DC3}"/>
          </ac:graphicFrameMkLst>
        </pc:graphicFrameChg>
        <pc:graphicFrameChg chg="add del mod">
          <ac:chgData name="Ghaleb, Mamoun" userId="S::mg1923@ic.ac.uk::eedf5fdc-f049-48ae-a3cb-ca9da4dc0862" providerId="AD" clId="Web-{5066EB05-97B6-327E-7A4A-A8D328460998}" dt="2024-06-17T16:49:18.630" v="432"/>
          <ac:graphicFrameMkLst>
            <pc:docMk/>
            <pc:sldMk cId="824249629" sldId="336"/>
            <ac:graphicFrameMk id="10" creationId="{F98467AB-FCFA-B3AA-FA68-21D7414351E3}"/>
          </ac:graphicFrameMkLst>
        </pc:graphicFrameChg>
        <pc:picChg chg="add mod">
          <ac:chgData name="Ghaleb, Mamoun" userId="S::mg1923@ic.ac.uk::eedf5fdc-f049-48ae-a3cb-ca9da4dc0862" providerId="AD" clId="Web-{5066EB05-97B6-327E-7A4A-A8D328460998}" dt="2024-06-17T16:53:15.713" v="440" actId="1076"/>
          <ac:picMkLst>
            <pc:docMk/>
            <pc:sldMk cId="824249629" sldId="336"/>
            <ac:picMk id="2" creationId="{FE304BC3-4595-1A89-3D0D-2E17ACF72637}"/>
          </ac:picMkLst>
        </pc:picChg>
        <pc:picChg chg="add mod">
          <ac:chgData name="Ghaleb, Mamoun" userId="S::mg1923@ic.ac.uk::eedf5fdc-f049-48ae-a3cb-ca9da4dc0862" providerId="AD" clId="Web-{5066EB05-97B6-327E-7A4A-A8D328460998}" dt="2024-06-17T16:53:11.291" v="439" actId="1076"/>
          <ac:picMkLst>
            <pc:docMk/>
            <pc:sldMk cId="824249629" sldId="336"/>
            <ac:picMk id="11" creationId="{75E79459-23B8-AFB0-2DB9-E664EA2C0C98}"/>
          </ac:picMkLst>
        </pc:picChg>
      </pc:sldChg>
      <pc:sldChg chg="modSp">
        <pc:chgData name="Ghaleb, Mamoun" userId="S::mg1923@ic.ac.uk::eedf5fdc-f049-48ae-a3cb-ca9da4dc0862" providerId="AD" clId="Web-{5066EB05-97B6-327E-7A4A-A8D328460998}" dt="2024-06-17T15:50:33.975" v="3"/>
        <pc:sldMkLst>
          <pc:docMk/>
          <pc:sldMk cId="1237135084" sldId="339"/>
        </pc:sldMkLst>
        <pc:graphicFrameChg chg="mod modGraphic">
          <ac:chgData name="Ghaleb, Mamoun" userId="S::mg1923@ic.ac.uk::eedf5fdc-f049-48ae-a3cb-ca9da4dc0862" providerId="AD" clId="Web-{5066EB05-97B6-327E-7A4A-A8D328460998}" dt="2024-06-17T15:50:33.975" v="3"/>
          <ac:graphicFrameMkLst>
            <pc:docMk/>
            <pc:sldMk cId="1237135084" sldId="339"/>
            <ac:graphicFrameMk id="7" creationId="{A77BD197-3C34-DE9C-DEC2-F3D2ECE4BE30}"/>
          </ac:graphicFrameMkLst>
        </pc:graphicFrameChg>
      </pc:sldChg>
    </pc:docChg>
  </pc:docChgLst>
  <pc:docChgLst>
    <pc:chgData name="Ghaleb, Mamoun" userId="S::mg1923@ic.ac.uk::eedf5fdc-f049-48ae-a3cb-ca9da4dc0862" providerId="AD" clId="Web-{609CE0AC-891C-6FFB-CF54-DD97874B8B34}"/>
    <pc:docChg chg="modSld">
      <pc:chgData name="Ghaleb, Mamoun" userId="S::mg1923@ic.ac.uk::eedf5fdc-f049-48ae-a3cb-ca9da4dc0862" providerId="AD" clId="Web-{609CE0AC-891C-6FFB-CF54-DD97874B8B34}" dt="2024-06-23T12:38:58.524" v="0"/>
      <pc:docMkLst>
        <pc:docMk/>
      </pc:docMkLst>
      <pc:sldChg chg="modSp">
        <pc:chgData name="Ghaleb, Mamoun" userId="S::mg1923@ic.ac.uk::eedf5fdc-f049-48ae-a3cb-ca9da4dc0862" providerId="AD" clId="Web-{609CE0AC-891C-6FFB-CF54-DD97874B8B34}" dt="2024-06-23T12:38:58.524" v="0"/>
        <pc:sldMkLst>
          <pc:docMk/>
          <pc:sldMk cId="824249629" sldId="336"/>
        </pc:sldMkLst>
        <pc:graphicFrameChg chg="modGraphic">
          <ac:chgData name="Ghaleb, Mamoun" userId="S::mg1923@ic.ac.uk::eedf5fdc-f049-48ae-a3cb-ca9da4dc0862" providerId="AD" clId="Web-{609CE0AC-891C-6FFB-CF54-DD97874B8B34}" dt="2024-06-23T12:38:58.524" v="0"/>
          <ac:graphicFrameMkLst>
            <pc:docMk/>
            <pc:sldMk cId="824249629" sldId="336"/>
            <ac:graphicFrameMk id="4" creationId="{B1FBDE77-6868-27CC-18D4-4327A7A34933}"/>
          </ac:graphicFrameMkLst>
        </pc:graphicFrameChg>
      </pc:sldChg>
    </pc:docChg>
  </pc:docChgLst>
  <pc:docChgLst>
    <pc:chgData name="Ghaleb, Mamoun" userId="S::mg1923@ic.ac.uk::eedf5fdc-f049-48ae-a3cb-ca9da4dc0862" providerId="AD" clId="Web-{BC854E9D-3C9F-B3B7-7247-5E08E2A47F5D}"/>
    <pc:docChg chg="addSld modSld">
      <pc:chgData name="Ghaleb, Mamoun" userId="S::mg1923@ic.ac.uk::eedf5fdc-f049-48ae-a3cb-ca9da4dc0862" providerId="AD" clId="Web-{BC854E9D-3C9F-B3B7-7247-5E08E2A47F5D}" dt="2024-06-10T11:49:48.330" v="20"/>
      <pc:docMkLst>
        <pc:docMk/>
      </pc:docMkLst>
      <pc:sldChg chg="addSp modSp">
        <pc:chgData name="Ghaleb, Mamoun" userId="S::mg1923@ic.ac.uk::eedf5fdc-f049-48ae-a3cb-ca9da4dc0862" providerId="AD" clId="Web-{BC854E9D-3C9F-B3B7-7247-5E08E2A47F5D}" dt="2024-06-10T11:44:31.228" v="16"/>
        <pc:sldMkLst>
          <pc:docMk/>
          <pc:sldMk cId="2625659343" sldId="305"/>
        </pc:sldMkLst>
        <pc:spChg chg="add">
          <ac:chgData name="Ghaleb, Mamoun" userId="S::mg1923@ic.ac.uk::eedf5fdc-f049-48ae-a3cb-ca9da4dc0862" providerId="AD" clId="Web-{BC854E9D-3C9F-B3B7-7247-5E08E2A47F5D}" dt="2024-06-10T11:44:31.181" v="15"/>
          <ac:spMkLst>
            <pc:docMk/>
            <pc:sldMk cId="2625659343" sldId="305"/>
            <ac:spMk id="6" creationId="{4DB20660-FCC7-4AE6-3B27-E01C28759023}"/>
          </ac:spMkLst>
        </pc:spChg>
        <pc:spChg chg="add">
          <ac:chgData name="Ghaleb, Mamoun" userId="S::mg1923@ic.ac.uk::eedf5fdc-f049-48ae-a3cb-ca9da4dc0862" providerId="AD" clId="Web-{BC854E9D-3C9F-B3B7-7247-5E08E2A47F5D}" dt="2024-06-10T11:44:31.228" v="16"/>
          <ac:spMkLst>
            <pc:docMk/>
            <pc:sldMk cId="2625659343" sldId="305"/>
            <ac:spMk id="10" creationId="{D1A5AE01-F194-622A-5684-2E38E76CF650}"/>
          </ac:spMkLst>
        </pc:spChg>
        <pc:picChg chg="mod modCrop">
          <ac:chgData name="Ghaleb, Mamoun" userId="S::mg1923@ic.ac.uk::eedf5fdc-f049-48ae-a3cb-ca9da4dc0862" providerId="AD" clId="Web-{BC854E9D-3C9F-B3B7-7247-5E08E2A47F5D}" dt="2024-06-10T11:42:17.661" v="9" actId="1076"/>
          <ac:picMkLst>
            <pc:docMk/>
            <pc:sldMk cId="2625659343" sldId="305"/>
            <ac:picMk id="5" creationId="{4355B811-318E-BB41-C820-BBB3A2A11AE4}"/>
          </ac:picMkLst>
        </pc:picChg>
        <pc:picChg chg="mod modCrop">
          <ac:chgData name="Ghaleb, Mamoun" userId="S::mg1923@ic.ac.uk::eedf5fdc-f049-48ae-a3cb-ca9da4dc0862" providerId="AD" clId="Web-{BC854E9D-3C9F-B3B7-7247-5E08E2A47F5D}" dt="2024-06-10T11:42:59.366" v="12" actId="1076"/>
          <ac:picMkLst>
            <pc:docMk/>
            <pc:sldMk cId="2625659343" sldId="305"/>
            <ac:picMk id="7" creationId="{4D8C1625-FBC0-F651-7EC8-3C75ED55CA5E}"/>
          </ac:picMkLst>
        </pc:picChg>
      </pc:sldChg>
      <pc:sldChg chg="addSp">
        <pc:chgData name="Ghaleb, Mamoun" userId="S::mg1923@ic.ac.uk::eedf5fdc-f049-48ae-a3cb-ca9da4dc0862" providerId="AD" clId="Web-{BC854E9D-3C9F-B3B7-7247-5E08E2A47F5D}" dt="2024-06-10T11:49:48.330" v="20"/>
        <pc:sldMkLst>
          <pc:docMk/>
          <pc:sldMk cId="3454236538" sldId="316"/>
        </pc:sldMkLst>
        <pc:spChg chg="add">
          <ac:chgData name="Ghaleb, Mamoun" userId="S::mg1923@ic.ac.uk::eedf5fdc-f049-48ae-a3cb-ca9da4dc0862" providerId="AD" clId="Web-{BC854E9D-3C9F-B3B7-7247-5E08E2A47F5D}" dt="2024-06-10T11:49:19.033" v="17"/>
          <ac:spMkLst>
            <pc:docMk/>
            <pc:sldMk cId="3454236538" sldId="316"/>
            <ac:spMk id="258" creationId="{012AA732-3CE0-A20A-0FE0-2741A572A206}"/>
          </ac:spMkLst>
        </pc:spChg>
        <pc:spChg chg="add">
          <ac:chgData name="Ghaleb, Mamoun" userId="S::mg1923@ic.ac.uk::eedf5fdc-f049-48ae-a3cb-ca9da4dc0862" providerId="AD" clId="Web-{BC854E9D-3C9F-B3B7-7247-5E08E2A47F5D}" dt="2024-06-10T11:49:48.158" v="18"/>
          <ac:spMkLst>
            <pc:docMk/>
            <pc:sldMk cId="3454236538" sldId="316"/>
            <ac:spMk id="260" creationId="{B91F605B-35B3-C3AF-9B63-FD9023886C92}"/>
          </ac:spMkLst>
        </pc:spChg>
        <pc:spChg chg="add">
          <ac:chgData name="Ghaleb, Mamoun" userId="S::mg1923@ic.ac.uk::eedf5fdc-f049-48ae-a3cb-ca9da4dc0862" providerId="AD" clId="Web-{BC854E9D-3C9F-B3B7-7247-5E08E2A47F5D}" dt="2024-06-10T11:49:48.268" v="19"/>
          <ac:spMkLst>
            <pc:docMk/>
            <pc:sldMk cId="3454236538" sldId="316"/>
            <ac:spMk id="262" creationId="{A3AEB0AB-856B-0BAA-F611-0CC990806E18}"/>
          </ac:spMkLst>
        </pc:spChg>
        <pc:spChg chg="add">
          <ac:chgData name="Ghaleb, Mamoun" userId="S::mg1923@ic.ac.uk::eedf5fdc-f049-48ae-a3cb-ca9da4dc0862" providerId="AD" clId="Web-{BC854E9D-3C9F-B3B7-7247-5E08E2A47F5D}" dt="2024-06-10T11:49:48.330" v="20"/>
          <ac:spMkLst>
            <pc:docMk/>
            <pc:sldMk cId="3454236538" sldId="316"/>
            <ac:spMk id="264" creationId="{CEFA84CA-CC1B-4DE5-FAED-79CCE8DAE6A5}"/>
          </ac:spMkLst>
        </pc:spChg>
      </pc:sldChg>
      <pc:sldChg chg="add replId">
        <pc:chgData name="Ghaleb, Mamoun" userId="S::mg1923@ic.ac.uk::eedf5fdc-f049-48ae-a3cb-ca9da4dc0862" providerId="AD" clId="Web-{BC854E9D-3C9F-B3B7-7247-5E08E2A47F5D}" dt="2024-06-10T11:44:00.539" v="13"/>
        <pc:sldMkLst>
          <pc:docMk/>
          <pc:sldMk cId="1283290755" sldId="318"/>
        </pc:sldMkLst>
      </pc:sldChg>
      <pc:sldChg chg="add replId">
        <pc:chgData name="Ghaleb, Mamoun" userId="S::mg1923@ic.ac.uk::eedf5fdc-f049-48ae-a3cb-ca9da4dc0862" providerId="AD" clId="Web-{BC854E9D-3C9F-B3B7-7247-5E08E2A47F5D}" dt="2024-06-10T11:44:11.602" v="14"/>
        <pc:sldMkLst>
          <pc:docMk/>
          <pc:sldMk cId="3935689417" sldId="319"/>
        </pc:sldMkLst>
      </pc:sldChg>
    </pc:docChg>
  </pc:docChgLst>
  <pc:docChgLst>
    <pc:chgData name="Mai Zhang" userId="63a2803d-660f-4378-a9e3-e5274129137a" providerId="ADAL" clId="{C07379F5-2747-4A5F-A366-71003C385471}"/>
    <pc:docChg chg="undo custSel addSld delSld modSld modMainMaster">
      <pc:chgData name="Mai Zhang" userId="63a2803d-660f-4378-a9e3-e5274129137a" providerId="ADAL" clId="{C07379F5-2747-4A5F-A366-71003C385471}" dt="2024-06-09T19:36:05.742" v="599" actId="1076"/>
      <pc:docMkLst>
        <pc:docMk/>
      </pc:docMkLst>
      <pc:sldChg chg="addSp delSp modSp mod">
        <pc:chgData name="Mai Zhang" userId="63a2803d-660f-4378-a9e3-e5274129137a" providerId="ADAL" clId="{C07379F5-2747-4A5F-A366-71003C385471}" dt="2024-06-09T13:19:00.725" v="168" actId="1076"/>
        <pc:sldMkLst>
          <pc:docMk/>
          <pc:sldMk cId="0" sldId="259"/>
        </pc:sldMkLst>
        <pc:spChg chg="mod">
          <ac:chgData name="Mai Zhang" userId="63a2803d-660f-4378-a9e3-e5274129137a" providerId="ADAL" clId="{C07379F5-2747-4A5F-A366-71003C385471}" dt="2024-06-09T13:01:32.415" v="48" actId="1076"/>
          <ac:spMkLst>
            <pc:docMk/>
            <pc:sldMk cId="0" sldId="259"/>
            <ac:spMk id="15" creationId="{00000000-0000-0000-0000-000000000000}"/>
          </ac:spMkLst>
        </pc:spChg>
        <pc:spChg chg="mod">
          <ac:chgData name="Mai Zhang" userId="63a2803d-660f-4378-a9e3-e5274129137a" providerId="ADAL" clId="{C07379F5-2747-4A5F-A366-71003C385471}" dt="2024-06-09T13:02:37.500" v="66"/>
          <ac:spMkLst>
            <pc:docMk/>
            <pc:sldMk cId="0" sldId="259"/>
            <ac:spMk id="24" creationId="{00000000-0000-0000-0000-000000000000}"/>
          </ac:spMkLst>
        </pc:spChg>
        <pc:spChg chg="mod">
          <ac:chgData name="Mai Zhang" userId="63a2803d-660f-4378-a9e3-e5274129137a" providerId="ADAL" clId="{C07379F5-2747-4A5F-A366-71003C385471}" dt="2024-06-09T13:01:57.411" v="56" actId="1076"/>
          <ac:spMkLst>
            <pc:docMk/>
            <pc:sldMk cId="0" sldId="259"/>
            <ac:spMk id="29" creationId="{00000000-0000-0000-0000-000000000000}"/>
          </ac:spMkLst>
        </pc:spChg>
        <pc:spChg chg="del">
          <ac:chgData name="Mai Zhang" userId="63a2803d-660f-4378-a9e3-e5274129137a" providerId="ADAL" clId="{C07379F5-2747-4A5F-A366-71003C385471}" dt="2024-06-09T12:55:57.945" v="29" actId="478"/>
          <ac:spMkLst>
            <pc:docMk/>
            <pc:sldMk cId="0" sldId="259"/>
            <ac:spMk id="32" creationId="{00000000-0000-0000-0000-000000000000}"/>
          </ac:spMkLst>
        </pc:spChg>
        <pc:spChg chg="del">
          <ac:chgData name="Mai Zhang" userId="63a2803d-660f-4378-a9e3-e5274129137a" providerId="ADAL" clId="{C07379F5-2747-4A5F-A366-71003C385471}" dt="2024-06-09T12:55:56.241" v="28" actId="478"/>
          <ac:spMkLst>
            <pc:docMk/>
            <pc:sldMk cId="0" sldId="259"/>
            <ac:spMk id="33" creationId="{00000000-0000-0000-0000-000000000000}"/>
          </ac:spMkLst>
        </pc:spChg>
        <pc:spChg chg="del">
          <ac:chgData name="Mai Zhang" userId="63a2803d-660f-4378-a9e3-e5274129137a" providerId="ADAL" clId="{C07379F5-2747-4A5F-A366-71003C385471}" dt="2024-06-09T12:55:54.668" v="27" actId="478"/>
          <ac:spMkLst>
            <pc:docMk/>
            <pc:sldMk cId="0" sldId="259"/>
            <ac:spMk id="34" creationId="{00000000-0000-0000-0000-000000000000}"/>
          </ac:spMkLst>
        </pc:spChg>
        <pc:spChg chg="del">
          <ac:chgData name="Mai Zhang" userId="63a2803d-660f-4378-a9e3-e5274129137a" providerId="ADAL" clId="{C07379F5-2747-4A5F-A366-71003C385471}" dt="2024-06-09T12:55:59.599" v="30" actId="478"/>
          <ac:spMkLst>
            <pc:docMk/>
            <pc:sldMk cId="0" sldId="259"/>
            <ac:spMk id="35" creationId="{00000000-0000-0000-0000-000000000000}"/>
          </ac:spMkLst>
        </pc:spChg>
        <pc:spChg chg="mod">
          <ac:chgData name="Mai Zhang" userId="63a2803d-660f-4378-a9e3-e5274129137a" providerId="ADAL" clId="{C07379F5-2747-4A5F-A366-71003C385471}" dt="2024-06-09T13:06:00.011" v="136" actId="1076"/>
          <ac:spMkLst>
            <pc:docMk/>
            <pc:sldMk cId="0" sldId="259"/>
            <ac:spMk id="39" creationId="{00000000-0000-0000-0000-000000000000}"/>
          </ac:spMkLst>
        </pc:spChg>
        <pc:spChg chg="mod">
          <ac:chgData name="Mai Zhang" userId="63a2803d-660f-4378-a9e3-e5274129137a" providerId="ADAL" clId="{C07379F5-2747-4A5F-A366-71003C385471}" dt="2024-06-09T12:56:25.285" v="37" actId="20577"/>
          <ac:spMkLst>
            <pc:docMk/>
            <pc:sldMk cId="0" sldId="259"/>
            <ac:spMk id="41" creationId="{00000000-0000-0000-0000-000000000000}"/>
          </ac:spMkLst>
        </pc:spChg>
        <pc:spChg chg="mod">
          <ac:chgData name="Mai Zhang" userId="63a2803d-660f-4378-a9e3-e5274129137a" providerId="ADAL" clId="{C07379F5-2747-4A5F-A366-71003C385471}" dt="2024-06-09T13:18:28.916" v="156" actId="403"/>
          <ac:spMkLst>
            <pc:docMk/>
            <pc:sldMk cId="0" sldId="259"/>
            <ac:spMk id="42" creationId="{00000000-0000-0000-0000-000000000000}"/>
          </ac:spMkLst>
        </pc:spChg>
        <pc:spChg chg="mod">
          <ac:chgData name="Mai Zhang" userId="63a2803d-660f-4378-a9e3-e5274129137a" providerId="ADAL" clId="{C07379F5-2747-4A5F-A366-71003C385471}" dt="2024-06-09T13:06:09.674" v="137" actId="1076"/>
          <ac:spMkLst>
            <pc:docMk/>
            <pc:sldMk cId="0" sldId="259"/>
            <ac:spMk id="43" creationId="{00000000-0000-0000-0000-000000000000}"/>
          </ac:spMkLst>
        </pc:spChg>
        <pc:spChg chg="mod">
          <ac:chgData name="Mai Zhang" userId="63a2803d-660f-4378-a9e3-e5274129137a" providerId="ADAL" clId="{C07379F5-2747-4A5F-A366-71003C385471}" dt="2024-06-09T13:18:51.859" v="166" actId="1076"/>
          <ac:spMkLst>
            <pc:docMk/>
            <pc:sldMk cId="0" sldId="259"/>
            <ac:spMk id="44" creationId="{00000000-0000-0000-0000-000000000000}"/>
          </ac:spMkLst>
        </pc:spChg>
        <pc:spChg chg="mod">
          <ac:chgData name="Mai Zhang" userId="63a2803d-660f-4378-a9e3-e5274129137a" providerId="ADAL" clId="{C07379F5-2747-4A5F-A366-71003C385471}" dt="2024-06-09T13:18:51.859" v="166" actId="1076"/>
          <ac:spMkLst>
            <pc:docMk/>
            <pc:sldMk cId="0" sldId="259"/>
            <ac:spMk id="45" creationId="{00000000-0000-0000-0000-000000000000}"/>
          </ac:spMkLst>
        </pc:spChg>
        <pc:spChg chg="mod">
          <ac:chgData name="Mai Zhang" userId="63a2803d-660f-4378-a9e3-e5274129137a" providerId="ADAL" clId="{C07379F5-2747-4A5F-A366-71003C385471}" dt="2024-06-09T13:18:56.258" v="167" actId="1076"/>
          <ac:spMkLst>
            <pc:docMk/>
            <pc:sldMk cId="0" sldId="259"/>
            <ac:spMk id="46" creationId="{00000000-0000-0000-0000-000000000000}"/>
          </ac:spMkLst>
        </pc:spChg>
        <pc:spChg chg="mod">
          <ac:chgData name="Mai Zhang" userId="63a2803d-660f-4378-a9e3-e5274129137a" providerId="ADAL" clId="{C07379F5-2747-4A5F-A366-71003C385471}" dt="2024-06-09T13:18:56.258" v="167" actId="1076"/>
          <ac:spMkLst>
            <pc:docMk/>
            <pc:sldMk cId="0" sldId="259"/>
            <ac:spMk id="47" creationId="{00000000-0000-0000-0000-000000000000}"/>
          </ac:spMkLst>
        </pc:spChg>
        <pc:spChg chg="mod">
          <ac:chgData name="Mai Zhang" userId="63a2803d-660f-4378-a9e3-e5274129137a" providerId="ADAL" clId="{C07379F5-2747-4A5F-A366-71003C385471}" dt="2024-06-09T13:19:00.725" v="168" actId="1076"/>
          <ac:spMkLst>
            <pc:docMk/>
            <pc:sldMk cId="0" sldId="259"/>
            <ac:spMk id="48" creationId="{00000000-0000-0000-0000-000000000000}"/>
          </ac:spMkLst>
        </pc:spChg>
        <pc:spChg chg="mod">
          <ac:chgData name="Mai Zhang" userId="63a2803d-660f-4378-a9e3-e5274129137a" providerId="ADAL" clId="{C07379F5-2747-4A5F-A366-71003C385471}" dt="2024-06-09T13:19:00.725" v="168" actId="1076"/>
          <ac:spMkLst>
            <pc:docMk/>
            <pc:sldMk cId="0" sldId="259"/>
            <ac:spMk id="49" creationId="{00000000-0000-0000-0000-000000000000}"/>
          </ac:spMkLst>
        </pc:spChg>
        <pc:spChg chg="del">
          <ac:chgData name="Mai Zhang" userId="63a2803d-660f-4378-a9e3-e5274129137a" providerId="ADAL" clId="{C07379F5-2747-4A5F-A366-71003C385471}" dt="2024-06-09T12:55:49.321" v="26" actId="478"/>
          <ac:spMkLst>
            <pc:docMk/>
            <pc:sldMk cId="0" sldId="259"/>
            <ac:spMk id="50" creationId="{00000000-0000-0000-0000-000000000000}"/>
          </ac:spMkLst>
        </pc:spChg>
        <pc:spChg chg="add mod">
          <ac:chgData name="Mai Zhang" userId="63a2803d-660f-4378-a9e3-e5274129137a" providerId="ADAL" clId="{C07379F5-2747-4A5F-A366-71003C385471}" dt="2024-06-09T13:02:14.739" v="61" actId="1076"/>
          <ac:spMkLst>
            <pc:docMk/>
            <pc:sldMk cId="0" sldId="259"/>
            <ac:spMk id="54" creationId="{EB0C1104-147C-7956-288E-B1DE535685E5}"/>
          </ac:spMkLst>
        </pc:spChg>
        <pc:spChg chg="mod">
          <ac:chgData name="Mai Zhang" userId="63a2803d-660f-4378-a9e3-e5274129137a" providerId="ADAL" clId="{C07379F5-2747-4A5F-A366-71003C385471}" dt="2024-06-09T12:57:41.191" v="43"/>
          <ac:spMkLst>
            <pc:docMk/>
            <pc:sldMk cId="0" sldId="259"/>
            <ac:spMk id="56" creationId="{02CA3C4A-6E2D-C5AB-4C19-26872A6C58ED}"/>
          </ac:spMkLst>
        </pc:spChg>
        <pc:spChg chg="mod">
          <ac:chgData name="Mai Zhang" userId="63a2803d-660f-4378-a9e3-e5274129137a" providerId="ADAL" clId="{C07379F5-2747-4A5F-A366-71003C385471}" dt="2024-06-09T12:57:41.191" v="43"/>
          <ac:spMkLst>
            <pc:docMk/>
            <pc:sldMk cId="0" sldId="259"/>
            <ac:spMk id="57" creationId="{8F909D53-93E7-8EEE-C262-4A89A9B44AF6}"/>
          </ac:spMkLst>
        </pc:spChg>
        <pc:spChg chg="add mod">
          <ac:chgData name="Mai Zhang" userId="63a2803d-660f-4378-a9e3-e5274129137a" providerId="ADAL" clId="{C07379F5-2747-4A5F-A366-71003C385471}" dt="2024-06-09T13:02:12.282" v="60" actId="1076"/>
          <ac:spMkLst>
            <pc:docMk/>
            <pc:sldMk cId="0" sldId="259"/>
            <ac:spMk id="58" creationId="{A73EB6A9-222E-F997-9007-0ABCBBBD908D}"/>
          </ac:spMkLst>
        </pc:spChg>
        <pc:spChg chg="add mod">
          <ac:chgData name="Mai Zhang" userId="63a2803d-660f-4378-a9e3-e5274129137a" providerId="ADAL" clId="{C07379F5-2747-4A5F-A366-71003C385471}" dt="2024-06-09T13:03:02.187" v="73" actId="1076"/>
          <ac:spMkLst>
            <pc:docMk/>
            <pc:sldMk cId="0" sldId="259"/>
            <ac:spMk id="59" creationId="{C3C11566-35D9-645B-3731-60D73C2659C3}"/>
          </ac:spMkLst>
        </pc:spChg>
        <pc:spChg chg="add mod">
          <ac:chgData name="Mai Zhang" userId="63a2803d-660f-4378-a9e3-e5274129137a" providerId="ADAL" clId="{C07379F5-2747-4A5F-A366-71003C385471}" dt="2024-06-09T13:03:21.629" v="79" actId="20577"/>
          <ac:spMkLst>
            <pc:docMk/>
            <pc:sldMk cId="0" sldId="259"/>
            <ac:spMk id="60" creationId="{C128A00D-A940-D664-9D05-E327F8AFDB16}"/>
          </ac:spMkLst>
        </pc:spChg>
        <pc:spChg chg="add mod">
          <ac:chgData name="Mai Zhang" userId="63a2803d-660f-4378-a9e3-e5274129137a" providerId="ADAL" clId="{C07379F5-2747-4A5F-A366-71003C385471}" dt="2024-06-09T13:04:00.060" v="96" actId="1076"/>
          <ac:spMkLst>
            <pc:docMk/>
            <pc:sldMk cId="0" sldId="259"/>
            <ac:spMk id="61" creationId="{5EC9905C-1FC3-A2A3-C2CF-DFD03D725E4E}"/>
          </ac:spMkLst>
        </pc:spChg>
        <pc:spChg chg="add mod">
          <ac:chgData name="Mai Zhang" userId="63a2803d-660f-4378-a9e3-e5274129137a" providerId="ADAL" clId="{C07379F5-2747-4A5F-A366-71003C385471}" dt="2024-06-09T13:04:21.634" v="102" actId="1076"/>
          <ac:spMkLst>
            <pc:docMk/>
            <pc:sldMk cId="0" sldId="259"/>
            <ac:spMk id="62" creationId="{94D71939-C711-A16B-FC89-76503A69CAB1}"/>
          </ac:spMkLst>
        </pc:spChg>
        <pc:spChg chg="add mod">
          <ac:chgData name="Mai Zhang" userId="63a2803d-660f-4378-a9e3-e5274129137a" providerId="ADAL" clId="{C07379F5-2747-4A5F-A366-71003C385471}" dt="2024-06-09T13:04:54.227" v="109" actId="20577"/>
          <ac:spMkLst>
            <pc:docMk/>
            <pc:sldMk cId="0" sldId="259"/>
            <ac:spMk id="63" creationId="{9B722667-F3D6-31A8-8F6B-019E09FE3AB0}"/>
          </ac:spMkLst>
        </pc:spChg>
        <pc:spChg chg="add mod">
          <ac:chgData name="Mai Zhang" userId="63a2803d-660f-4378-a9e3-e5274129137a" providerId="ADAL" clId="{C07379F5-2747-4A5F-A366-71003C385471}" dt="2024-06-09T13:19:00.725" v="168" actId="1076"/>
          <ac:spMkLst>
            <pc:docMk/>
            <pc:sldMk cId="0" sldId="259"/>
            <ac:spMk id="64" creationId="{012AEDCD-D719-22A7-FDA0-C28FF2A2364F}"/>
          </ac:spMkLst>
        </pc:spChg>
        <pc:spChg chg="add mod">
          <ac:chgData name="Mai Zhang" userId="63a2803d-660f-4378-a9e3-e5274129137a" providerId="ADAL" clId="{C07379F5-2747-4A5F-A366-71003C385471}" dt="2024-06-09T13:19:00.725" v="168" actId="1076"/>
          <ac:spMkLst>
            <pc:docMk/>
            <pc:sldMk cId="0" sldId="259"/>
            <ac:spMk id="65" creationId="{50271165-3739-0D96-4198-F44D9FBBF17B}"/>
          </ac:spMkLst>
        </pc:spChg>
        <pc:grpChg chg="mod">
          <ac:chgData name="Mai Zhang" userId="63a2803d-660f-4378-a9e3-e5274129137a" providerId="ADAL" clId="{C07379F5-2747-4A5F-A366-71003C385471}" dt="2024-06-09T13:02:16.311" v="62" actId="1076"/>
          <ac:grpSpMkLst>
            <pc:docMk/>
            <pc:sldMk cId="0" sldId="259"/>
            <ac:grpSpMk id="4" creationId="{00000000-0000-0000-0000-000000000000}"/>
          </ac:grpSpMkLst>
        </pc:grpChg>
        <pc:grpChg chg="mod">
          <ac:chgData name="Mai Zhang" userId="63a2803d-660f-4378-a9e3-e5274129137a" providerId="ADAL" clId="{C07379F5-2747-4A5F-A366-71003C385471}" dt="2024-06-09T13:02:03.392" v="57" actId="1076"/>
          <ac:grpSpMkLst>
            <pc:docMk/>
            <pc:sldMk cId="0" sldId="259"/>
            <ac:grpSpMk id="6" creationId="{00000000-0000-0000-0000-000000000000}"/>
          </ac:grpSpMkLst>
        </pc:grpChg>
        <pc:grpChg chg="mod">
          <ac:chgData name="Mai Zhang" userId="63a2803d-660f-4378-a9e3-e5274129137a" providerId="ADAL" clId="{C07379F5-2747-4A5F-A366-71003C385471}" dt="2024-06-09T13:01:39.746" v="50" actId="1076"/>
          <ac:grpSpMkLst>
            <pc:docMk/>
            <pc:sldMk cId="0" sldId="259"/>
            <ac:grpSpMk id="9" creationId="{00000000-0000-0000-0000-000000000000}"/>
          </ac:grpSpMkLst>
        </pc:grpChg>
        <pc:grpChg chg="mod">
          <ac:chgData name="Mai Zhang" userId="63a2803d-660f-4378-a9e3-e5274129137a" providerId="ADAL" clId="{C07379F5-2747-4A5F-A366-71003C385471}" dt="2024-06-09T13:01:37.055" v="49" actId="1076"/>
          <ac:grpSpMkLst>
            <pc:docMk/>
            <pc:sldMk cId="0" sldId="259"/>
            <ac:grpSpMk id="11" creationId="{00000000-0000-0000-0000-000000000000}"/>
          </ac:grpSpMkLst>
        </pc:grpChg>
        <pc:grpChg chg="mod">
          <ac:chgData name="Mai Zhang" userId="63a2803d-660f-4378-a9e3-e5274129137a" providerId="ADAL" clId="{C07379F5-2747-4A5F-A366-71003C385471}" dt="2024-06-09T13:01:37.055" v="49" actId="1076"/>
          <ac:grpSpMkLst>
            <pc:docMk/>
            <pc:sldMk cId="0" sldId="259"/>
            <ac:grpSpMk id="14" creationId="{00000000-0000-0000-0000-000000000000}"/>
          </ac:grpSpMkLst>
        </pc:grpChg>
        <pc:grpChg chg="mod">
          <ac:chgData name="Mai Zhang" userId="63a2803d-660f-4378-a9e3-e5274129137a" providerId="ADAL" clId="{C07379F5-2747-4A5F-A366-71003C385471}" dt="2024-06-09T12:57:28.011" v="40" actId="1076"/>
          <ac:grpSpMkLst>
            <pc:docMk/>
            <pc:sldMk cId="0" sldId="259"/>
            <ac:grpSpMk id="16" creationId="{00000000-0000-0000-0000-000000000000}"/>
          </ac:grpSpMkLst>
        </pc:grpChg>
        <pc:grpChg chg="mod">
          <ac:chgData name="Mai Zhang" userId="63a2803d-660f-4378-a9e3-e5274129137a" providerId="ADAL" clId="{C07379F5-2747-4A5F-A366-71003C385471}" dt="2024-06-09T12:57:39.114" v="42" actId="1076"/>
          <ac:grpSpMkLst>
            <pc:docMk/>
            <pc:sldMk cId="0" sldId="259"/>
            <ac:grpSpMk id="23" creationId="{00000000-0000-0000-0000-000000000000}"/>
          </ac:grpSpMkLst>
        </pc:grpChg>
        <pc:grpChg chg="mod">
          <ac:chgData name="Mai Zhang" userId="63a2803d-660f-4378-a9e3-e5274129137a" providerId="ADAL" clId="{C07379F5-2747-4A5F-A366-71003C385471}" dt="2024-06-09T13:02:03.392" v="57" actId="1076"/>
          <ac:grpSpMkLst>
            <pc:docMk/>
            <pc:sldMk cId="0" sldId="259"/>
            <ac:grpSpMk id="28" creationId="{00000000-0000-0000-0000-000000000000}"/>
          </ac:grpSpMkLst>
        </pc:grpChg>
        <pc:grpChg chg="add mod">
          <ac:chgData name="Mai Zhang" userId="63a2803d-660f-4378-a9e3-e5274129137a" providerId="ADAL" clId="{C07379F5-2747-4A5F-A366-71003C385471}" dt="2024-06-09T13:02:12.282" v="60" actId="1076"/>
          <ac:grpSpMkLst>
            <pc:docMk/>
            <pc:sldMk cId="0" sldId="259"/>
            <ac:grpSpMk id="55" creationId="{C5252316-18E8-6B4E-0505-9ECC268C3A81}"/>
          </ac:grpSpMkLst>
        </pc:grpChg>
        <pc:picChg chg="add mod">
          <ac:chgData name="Mai Zhang" userId="63a2803d-660f-4378-a9e3-e5274129137a" providerId="ADAL" clId="{C07379F5-2747-4A5F-A366-71003C385471}" dt="2024-06-09T12:54:27.155" v="4"/>
          <ac:picMkLst>
            <pc:docMk/>
            <pc:sldMk cId="0" sldId="259"/>
            <ac:picMk id="53" creationId="{A80075BF-8203-9B15-FFBF-A7C5922C247E}"/>
          </ac:picMkLst>
        </pc:picChg>
      </pc:sldChg>
      <pc:sldChg chg="addSp delSp modSp add mod setBg">
        <pc:chgData name="Mai Zhang" userId="63a2803d-660f-4378-a9e3-e5274129137a" providerId="ADAL" clId="{C07379F5-2747-4A5F-A366-71003C385471}" dt="2024-06-09T19:35:56.359" v="596" actId="1076"/>
        <pc:sldMkLst>
          <pc:docMk/>
          <pc:sldMk cId="0" sldId="262"/>
        </pc:sldMkLst>
        <pc:spChg chg="mod">
          <ac:chgData name="Mai Zhang" userId="63a2803d-660f-4378-a9e3-e5274129137a" providerId="ADAL" clId="{C07379F5-2747-4A5F-A366-71003C385471}" dt="2024-06-09T19:31:47.800" v="553" actId="207"/>
          <ac:spMkLst>
            <pc:docMk/>
            <pc:sldMk cId="0" sldId="262"/>
            <ac:spMk id="18" creationId="{00000000-0000-0000-0000-000000000000}"/>
          </ac:spMkLst>
        </pc:spChg>
        <pc:spChg chg="mod">
          <ac:chgData name="Mai Zhang" userId="63a2803d-660f-4378-a9e3-e5274129137a" providerId="ADAL" clId="{C07379F5-2747-4A5F-A366-71003C385471}" dt="2024-06-09T19:31:41.400" v="552" actId="207"/>
          <ac:spMkLst>
            <pc:docMk/>
            <pc:sldMk cId="0" sldId="262"/>
            <ac:spMk id="22" creationId="{00000000-0000-0000-0000-000000000000}"/>
          </ac:spMkLst>
        </pc:spChg>
        <pc:spChg chg="mod">
          <ac:chgData name="Mai Zhang" userId="63a2803d-660f-4378-a9e3-e5274129137a" providerId="ADAL" clId="{C07379F5-2747-4A5F-A366-71003C385471}" dt="2024-06-09T19:32:50.634" v="560" actId="1582"/>
          <ac:spMkLst>
            <pc:docMk/>
            <pc:sldMk cId="0" sldId="262"/>
            <ac:spMk id="24" creationId="{00000000-0000-0000-0000-000000000000}"/>
          </ac:spMkLst>
        </pc:spChg>
        <pc:spChg chg="mod">
          <ac:chgData name="Mai Zhang" userId="63a2803d-660f-4378-a9e3-e5274129137a" providerId="ADAL" clId="{C07379F5-2747-4A5F-A366-71003C385471}" dt="2024-06-09T13:46:22.695" v="431" actId="1076"/>
          <ac:spMkLst>
            <pc:docMk/>
            <pc:sldMk cId="0" sldId="262"/>
            <ac:spMk id="27" creationId="{00000000-0000-0000-0000-000000000000}"/>
          </ac:spMkLst>
        </pc:spChg>
        <pc:spChg chg="del">
          <ac:chgData name="Mai Zhang" userId="63a2803d-660f-4378-a9e3-e5274129137a" providerId="ADAL" clId="{C07379F5-2747-4A5F-A366-71003C385471}" dt="2024-06-09T13:38:59.860" v="312" actId="478"/>
          <ac:spMkLst>
            <pc:docMk/>
            <pc:sldMk cId="0" sldId="262"/>
            <ac:spMk id="28" creationId="{00000000-0000-0000-0000-000000000000}"/>
          </ac:spMkLst>
        </pc:spChg>
        <pc:spChg chg="del">
          <ac:chgData name="Mai Zhang" userId="63a2803d-660f-4378-a9e3-e5274129137a" providerId="ADAL" clId="{C07379F5-2747-4A5F-A366-71003C385471}" dt="2024-06-09T13:39:01.288" v="314" actId="478"/>
          <ac:spMkLst>
            <pc:docMk/>
            <pc:sldMk cId="0" sldId="262"/>
            <ac:spMk id="29" creationId="{00000000-0000-0000-0000-000000000000}"/>
          </ac:spMkLst>
        </pc:spChg>
        <pc:spChg chg="del">
          <ac:chgData name="Mai Zhang" userId="63a2803d-660f-4378-a9e3-e5274129137a" providerId="ADAL" clId="{C07379F5-2747-4A5F-A366-71003C385471}" dt="2024-06-09T13:39:01.885" v="315" actId="478"/>
          <ac:spMkLst>
            <pc:docMk/>
            <pc:sldMk cId="0" sldId="262"/>
            <ac:spMk id="30" creationId="{00000000-0000-0000-0000-000000000000}"/>
          </ac:spMkLst>
        </pc:spChg>
        <pc:spChg chg="del">
          <ac:chgData name="Mai Zhang" userId="63a2803d-660f-4378-a9e3-e5274129137a" providerId="ADAL" clId="{C07379F5-2747-4A5F-A366-71003C385471}" dt="2024-06-09T13:39:00.551" v="313" actId="478"/>
          <ac:spMkLst>
            <pc:docMk/>
            <pc:sldMk cId="0" sldId="262"/>
            <ac:spMk id="31" creationId="{00000000-0000-0000-0000-000000000000}"/>
          </ac:spMkLst>
        </pc:spChg>
        <pc:spChg chg="mod">
          <ac:chgData name="Mai Zhang" userId="63a2803d-660f-4378-a9e3-e5274129137a" providerId="ADAL" clId="{C07379F5-2747-4A5F-A366-71003C385471}" dt="2024-06-09T13:46:20.130" v="430" actId="1076"/>
          <ac:spMkLst>
            <pc:docMk/>
            <pc:sldMk cId="0" sldId="262"/>
            <ac:spMk id="32" creationId="{00000000-0000-0000-0000-000000000000}"/>
          </ac:spMkLst>
        </pc:spChg>
        <pc:spChg chg="mod">
          <ac:chgData name="Mai Zhang" userId="63a2803d-660f-4378-a9e3-e5274129137a" providerId="ADAL" clId="{C07379F5-2747-4A5F-A366-71003C385471}" dt="2024-06-09T13:47:16.883" v="447" actId="1076"/>
          <ac:spMkLst>
            <pc:docMk/>
            <pc:sldMk cId="0" sldId="262"/>
            <ac:spMk id="33" creationId="{00000000-0000-0000-0000-000000000000}"/>
          </ac:spMkLst>
        </pc:spChg>
        <pc:spChg chg="mod">
          <ac:chgData name="Mai Zhang" userId="63a2803d-660f-4378-a9e3-e5274129137a" providerId="ADAL" clId="{C07379F5-2747-4A5F-A366-71003C385471}" dt="2024-06-09T13:51:07.479" v="456" actId="20577"/>
          <ac:spMkLst>
            <pc:docMk/>
            <pc:sldMk cId="0" sldId="262"/>
            <ac:spMk id="34" creationId="{00000000-0000-0000-0000-000000000000}"/>
          </ac:spMkLst>
        </pc:spChg>
        <pc:spChg chg="mod">
          <ac:chgData name="Mai Zhang" userId="63a2803d-660f-4378-a9e3-e5274129137a" providerId="ADAL" clId="{C07379F5-2747-4A5F-A366-71003C385471}" dt="2024-06-09T19:35:56.359" v="596" actId="1076"/>
          <ac:spMkLst>
            <pc:docMk/>
            <pc:sldMk cId="0" sldId="262"/>
            <ac:spMk id="35" creationId="{00000000-0000-0000-0000-000000000000}"/>
          </ac:spMkLst>
        </pc:spChg>
        <pc:spChg chg="add del mod">
          <ac:chgData name="Mai Zhang" userId="63a2803d-660f-4378-a9e3-e5274129137a" providerId="ADAL" clId="{C07379F5-2747-4A5F-A366-71003C385471}" dt="2024-06-09T19:35:45.197" v="575" actId="1076"/>
          <ac:spMkLst>
            <pc:docMk/>
            <pc:sldMk cId="0" sldId="262"/>
            <ac:spMk id="36" creationId="{00000000-0000-0000-0000-000000000000}"/>
          </ac:spMkLst>
        </pc:spChg>
        <pc:spChg chg="mod">
          <ac:chgData name="Mai Zhang" userId="63a2803d-660f-4378-a9e3-e5274129137a" providerId="ADAL" clId="{C07379F5-2747-4A5F-A366-71003C385471}" dt="2024-06-09T13:49:22.792" v="451" actId="1076"/>
          <ac:spMkLst>
            <pc:docMk/>
            <pc:sldMk cId="0" sldId="262"/>
            <ac:spMk id="37" creationId="{00000000-0000-0000-0000-000000000000}"/>
          </ac:spMkLst>
        </pc:spChg>
        <pc:spChg chg="mod">
          <ac:chgData name="Mai Zhang" userId="63a2803d-660f-4378-a9e3-e5274129137a" providerId="ADAL" clId="{C07379F5-2747-4A5F-A366-71003C385471}" dt="2024-06-09T13:49:17.877" v="450" actId="1076"/>
          <ac:spMkLst>
            <pc:docMk/>
            <pc:sldMk cId="0" sldId="262"/>
            <ac:spMk id="38" creationId="{00000000-0000-0000-0000-000000000000}"/>
          </ac:spMkLst>
        </pc:spChg>
        <pc:spChg chg="mod">
          <ac:chgData name="Mai Zhang" userId="63a2803d-660f-4378-a9e3-e5274129137a" providerId="ADAL" clId="{C07379F5-2747-4A5F-A366-71003C385471}" dt="2024-06-09T13:49:26.499" v="452" actId="1076"/>
          <ac:spMkLst>
            <pc:docMk/>
            <pc:sldMk cId="0" sldId="262"/>
            <ac:spMk id="39" creationId="{00000000-0000-0000-0000-000000000000}"/>
          </ac:spMkLst>
        </pc:spChg>
        <pc:spChg chg="mod">
          <ac:chgData name="Mai Zhang" userId="63a2803d-660f-4378-a9e3-e5274129137a" providerId="ADAL" clId="{C07379F5-2747-4A5F-A366-71003C385471}" dt="2024-06-09T13:51:05.652" v="454" actId="20577"/>
          <ac:spMkLst>
            <pc:docMk/>
            <pc:sldMk cId="0" sldId="262"/>
            <ac:spMk id="40" creationId="{00000000-0000-0000-0000-000000000000}"/>
          </ac:spMkLst>
        </pc:spChg>
        <pc:spChg chg="add mod">
          <ac:chgData name="Mai Zhang" userId="63a2803d-660f-4378-a9e3-e5274129137a" providerId="ADAL" clId="{C07379F5-2747-4A5F-A366-71003C385471}" dt="2024-06-09T13:41:02.468" v="334" actId="1076"/>
          <ac:spMkLst>
            <pc:docMk/>
            <pc:sldMk cId="0" sldId="262"/>
            <ac:spMk id="42" creationId="{7D0C7651-53C0-7027-2F93-CA8895E22FF3}"/>
          </ac:spMkLst>
        </pc:spChg>
        <pc:spChg chg="add mod">
          <ac:chgData name="Mai Zhang" userId="63a2803d-660f-4378-a9e3-e5274129137a" providerId="ADAL" clId="{C07379F5-2747-4A5F-A366-71003C385471}" dt="2024-06-09T13:41:19.280" v="341" actId="20577"/>
          <ac:spMkLst>
            <pc:docMk/>
            <pc:sldMk cId="0" sldId="262"/>
            <ac:spMk id="43" creationId="{6612D7C2-A1B3-7E11-005D-AD3DBB6C2114}"/>
          </ac:spMkLst>
        </pc:spChg>
        <pc:spChg chg="add mod">
          <ac:chgData name="Mai Zhang" userId="63a2803d-660f-4378-a9e3-e5274129137a" providerId="ADAL" clId="{C07379F5-2747-4A5F-A366-71003C385471}" dt="2024-06-09T13:41:20.490" v="342" actId="20577"/>
          <ac:spMkLst>
            <pc:docMk/>
            <pc:sldMk cId="0" sldId="262"/>
            <ac:spMk id="44" creationId="{D6CA2475-9663-4402-D440-B12AAD156A2A}"/>
          </ac:spMkLst>
        </pc:spChg>
        <pc:spChg chg="add mod">
          <ac:chgData name="Mai Zhang" userId="63a2803d-660f-4378-a9e3-e5274129137a" providerId="ADAL" clId="{C07379F5-2747-4A5F-A366-71003C385471}" dt="2024-06-09T13:41:21.573" v="343" actId="20577"/>
          <ac:spMkLst>
            <pc:docMk/>
            <pc:sldMk cId="0" sldId="262"/>
            <ac:spMk id="45" creationId="{86390644-A867-EAEA-A1DB-B83248B1D3AB}"/>
          </ac:spMkLst>
        </pc:spChg>
        <pc:grpChg chg="mod">
          <ac:chgData name="Mai Zhang" userId="63a2803d-660f-4378-a9e3-e5274129137a" providerId="ADAL" clId="{C07379F5-2747-4A5F-A366-71003C385471}" dt="2024-06-09T19:31:47.800" v="553" actId="207"/>
          <ac:grpSpMkLst>
            <pc:docMk/>
            <pc:sldMk cId="0" sldId="262"/>
            <ac:grpSpMk id="17" creationId="{00000000-0000-0000-0000-000000000000}"/>
          </ac:grpSpMkLst>
        </pc:grpChg>
        <pc:grpChg chg="mod">
          <ac:chgData name="Mai Zhang" userId="63a2803d-660f-4378-a9e3-e5274129137a" providerId="ADAL" clId="{C07379F5-2747-4A5F-A366-71003C385471}" dt="2024-06-09T19:31:41.400" v="552" actId="207"/>
          <ac:grpSpMkLst>
            <pc:docMk/>
            <pc:sldMk cId="0" sldId="262"/>
            <ac:grpSpMk id="21" creationId="{00000000-0000-0000-0000-000000000000}"/>
          </ac:grpSpMkLst>
        </pc:grpChg>
        <pc:picChg chg="add mod">
          <ac:chgData name="Mai Zhang" userId="63a2803d-660f-4378-a9e3-e5274129137a" providerId="ADAL" clId="{C07379F5-2747-4A5F-A366-71003C385471}" dt="2024-06-09T13:37:45.823" v="307"/>
          <ac:picMkLst>
            <pc:docMk/>
            <pc:sldMk cId="0" sldId="262"/>
            <ac:picMk id="41" creationId="{B5BD8586-6B17-083E-8744-1797DBB2D067}"/>
          </ac:picMkLst>
        </pc:picChg>
      </pc:sldChg>
      <pc:sldChg chg="modSp mod">
        <pc:chgData name="Mai Zhang" userId="63a2803d-660f-4378-a9e3-e5274129137a" providerId="ADAL" clId="{C07379F5-2747-4A5F-A366-71003C385471}" dt="2024-06-09T13:35:30.188" v="288" actId="1076"/>
        <pc:sldMkLst>
          <pc:docMk/>
          <pc:sldMk cId="3563794230" sldId="287"/>
        </pc:sldMkLst>
        <pc:spChg chg="mod">
          <ac:chgData name="Mai Zhang" userId="63a2803d-660f-4378-a9e3-e5274129137a" providerId="ADAL" clId="{C07379F5-2747-4A5F-A366-71003C385471}" dt="2024-06-09T13:35:30.188" v="288" actId="1076"/>
          <ac:spMkLst>
            <pc:docMk/>
            <pc:sldMk cId="3563794230" sldId="287"/>
            <ac:spMk id="306" creationId="{F4F4D769-F622-A424-21D8-A5C9FCB211AF}"/>
          </ac:spMkLst>
        </pc:spChg>
        <pc:spChg chg="mod">
          <ac:chgData name="Mai Zhang" userId="63a2803d-660f-4378-a9e3-e5274129137a" providerId="ADAL" clId="{C07379F5-2747-4A5F-A366-71003C385471}" dt="2024-06-09T13:35:24.759" v="287" actId="1076"/>
          <ac:spMkLst>
            <pc:docMk/>
            <pc:sldMk cId="3563794230" sldId="287"/>
            <ac:spMk id="307" creationId="{6F91B1BA-40F4-AA67-FEFC-CB99D865C309}"/>
          </ac:spMkLst>
        </pc:spChg>
      </pc:sldChg>
      <pc:sldChg chg="addSp delSp modSp mod modClrScheme chgLayout">
        <pc:chgData name="Mai Zhang" userId="63a2803d-660f-4378-a9e3-e5274129137a" providerId="ADAL" clId="{C07379F5-2747-4A5F-A366-71003C385471}" dt="2024-06-09T19:31:09.269" v="550" actId="1076"/>
        <pc:sldMkLst>
          <pc:docMk/>
          <pc:sldMk cId="1624943433" sldId="289"/>
        </pc:sldMkLst>
        <pc:spChg chg="del">
          <ac:chgData name="Mai Zhang" userId="63a2803d-660f-4378-a9e3-e5274129137a" providerId="ADAL" clId="{C07379F5-2747-4A5F-A366-71003C385471}" dt="2024-06-09T12:52:23.411" v="0" actId="700"/>
          <ac:spMkLst>
            <pc:docMk/>
            <pc:sldMk cId="1624943433" sldId="289"/>
            <ac:spMk id="2" creationId="{6B5A29B2-A27A-CC1A-DF48-A9BC101F6F29}"/>
          </ac:spMkLst>
        </pc:spChg>
        <pc:spChg chg="del">
          <ac:chgData name="Mai Zhang" userId="63a2803d-660f-4378-a9e3-e5274129137a" providerId="ADAL" clId="{C07379F5-2747-4A5F-A366-71003C385471}" dt="2024-06-09T12:52:23.411" v="0" actId="700"/>
          <ac:spMkLst>
            <pc:docMk/>
            <pc:sldMk cId="1624943433" sldId="289"/>
            <ac:spMk id="3" creationId="{12709BDF-504D-9CD4-D994-B1AD680434D2}"/>
          </ac:spMkLst>
        </pc:spChg>
        <pc:spChg chg="add mod">
          <ac:chgData name="Mai Zhang" userId="63a2803d-660f-4378-a9e3-e5274129137a" providerId="ADAL" clId="{C07379F5-2747-4A5F-A366-71003C385471}" dt="2024-06-09T19:31:09.269" v="550" actId="1076"/>
          <ac:spMkLst>
            <pc:docMk/>
            <pc:sldMk cId="1624943433" sldId="289"/>
            <ac:spMk id="13" creationId="{0B6C1768-1BF9-4234-AD4C-C8EA29779E96}"/>
          </ac:spMkLst>
        </pc:spChg>
        <pc:picChg chg="add mod">
          <ac:chgData name="Mai Zhang" userId="63a2803d-660f-4378-a9e3-e5274129137a" providerId="ADAL" clId="{C07379F5-2747-4A5F-A366-71003C385471}" dt="2024-06-09T12:52:32.079" v="1"/>
          <ac:picMkLst>
            <pc:docMk/>
            <pc:sldMk cId="1624943433" sldId="289"/>
            <ac:picMk id="4" creationId="{A9A10B2C-C784-372B-51E9-60A1245BB7FE}"/>
          </ac:picMkLst>
        </pc:picChg>
      </pc:sldChg>
      <pc:sldChg chg="new del">
        <pc:chgData name="Mai Zhang" userId="63a2803d-660f-4378-a9e3-e5274129137a" providerId="ADAL" clId="{C07379F5-2747-4A5F-A366-71003C385471}" dt="2024-06-09T13:20:15.687" v="169" actId="47"/>
        <pc:sldMkLst>
          <pc:docMk/>
          <pc:sldMk cId="1087290330" sldId="290"/>
        </pc:sldMkLst>
      </pc:sldChg>
      <pc:sldChg chg="addSp delSp modSp mod">
        <pc:chgData name="Mai Zhang" userId="63a2803d-660f-4378-a9e3-e5274129137a" providerId="ADAL" clId="{C07379F5-2747-4A5F-A366-71003C385471}" dt="2024-06-09T13:27:10.907" v="269" actId="14100"/>
        <pc:sldMkLst>
          <pc:docMk/>
          <pc:sldMk cId="2584940142" sldId="290"/>
        </pc:sldMkLst>
        <pc:spChg chg="mod">
          <ac:chgData name="Mai Zhang" userId="63a2803d-660f-4378-a9e3-e5274129137a" providerId="ADAL" clId="{C07379F5-2747-4A5F-A366-71003C385471}" dt="2024-06-09T13:20:59.813" v="173"/>
          <ac:spMkLst>
            <pc:docMk/>
            <pc:sldMk cId="2584940142" sldId="290"/>
            <ac:spMk id="33" creationId="{29C6637E-136F-2801-7E46-587168B8F514}"/>
          </ac:spMkLst>
        </pc:spChg>
        <pc:spChg chg="mod">
          <ac:chgData name="Mai Zhang" userId="63a2803d-660f-4378-a9e3-e5274129137a" providerId="ADAL" clId="{C07379F5-2747-4A5F-A366-71003C385471}" dt="2024-06-09T13:20:59.813" v="173"/>
          <ac:spMkLst>
            <pc:docMk/>
            <pc:sldMk cId="2584940142" sldId="290"/>
            <ac:spMk id="35" creationId="{2B566851-3EA3-3CC6-86EF-E5BD09223B1E}"/>
          </ac:spMkLst>
        </pc:spChg>
        <pc:spChg chg="del">
          <ac:chgData name="Mai Zhang" userId="63a2803d-660f-4378-a9e3-e5274129137a" providerId="ADAL" clId="{C07379F5-2747-4A5F-A366-71003C385471}" dt="2024-06-09T13:20:42.106" v="172" actId="478"/>
          <ac:spMkLst>
            <pc:docMk/>
            <pc:sldMk cId="2584940142" sldId="290"/>
            <ac:spMk id="40" creationId="{00000000-0000-0000-0000-000000000000}"/>
          </ac:spMkLst>
        </pc:spChg>
        <pc:spChg chg="del">
          <ac:chgData name="Mai Zhang" userId="63a2803d-660f-4378-a9e3-e5274129137a" providerId="ADAL" clId="{C07379F5-2747-4A5F-A366-71003C385471}" dt="2024-06-09T13:20:42.106" v="172" actId="478"/>
          <ac:spMkLst>
            <pc:docMk/>
            <pc:sldMk cId="2584940142" sldId="290"/>
            <ac:spMk id="41"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2"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3"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4"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5"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6"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7"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8" creationId="{00000000-0000-0000-0000-000000000000}"/>
          </ac:spMkLst>
        </pc:spChg>
        <pc:spChg chg="del">
          <ac:chgData name="Mai Zhang" userId="63a2803d-660f-4378-a9e3-e5274129137a" providerId="ADAL" clId="{C07379F5-2747-4A5F-A366-71003C385471}" dt="2024-06-09T13:20:36.918" v="171" actId="478"/>
          <ac:spMkLst>
            <pc:docMk/>
            <pc:sldMk cId="2584940142" sldId="290"/>
            <ac:spMk id="49" creationId="{00000000-0000-0000-0000-000000000000}"/>
          </ac:spMkLst>
        </pc:spChg>
        <pc:spChg chg="del">
          <ac:chgData name="Mai Zhang" userId="63a2803d-660f-4378-a9e3-e5274129137a" providerId="ADAL" clId="{C07379F5-2747-4A5F-A366-71003C385471}" dt="2024-06-09T13:20:42.106" v="172" actId="478"/>
          <ac:spMkLst>
            <pc:docMk/>
            <pc:sldMk cId="2584940142" sldId="290"/>
            <ac:spMk id="54" creationId="{EB0C1104-147C-7956-288E-B1DE535685E5}"/>
          </ac:spMkLst>
        </pc:spChg>
        <pc:spChg chg="del">
          <ac:chgData name="Mai Zhang" userId="63a2803d-660f-4378-a9e3-e5274129137a" providerId="ADAL" clId="{C07379F5-2747-4A5F-A366-71003C385471}" dt="2024-06-09T13:20:42.106" v="172" actId="478"/>
          <ac:spMkLst>
            <pc:docMk/>
            <pc:sldMk cId="2584940142" sldId="290"/>
            <ac:spMk id="58" creationId="{A73EB6A9-222E-F997-9007-0ABCBBBD908D}"/>
          </ac:spMkLst>
        </pc:spChg>
        <pc:spChg chg="del">
          <ac:chgData name="Mai Zhang" userId="63a2803d-660f-4378-a9e3-e5274129137a" providerId="ADAL" clId="{C07379F5-2747-4A5F-A366-71003C385471}" dt="2024-06-09T13:20:42.106" v="172" actId="478"/>
          <ac:spMkLst>
            <pc:docMk/>
            <pc:sldMk cId="2584940142" sldId="290"/>
            <ac:spMk id="59" creationId="{C3C11566-35D9-645B-3731-60D73C2659C3}"/>
          </ac:spMkLst>
        </pc:spChg>
        <pc:spChg chg="del">
          <ac:chgData name="Mai Zhang" userId="63a2803d-660f-4378-a9e3-e5274129137a" providerId="ADAL" clId="{C07379F5-2747-4A5F-A366-71003C385471}" dt="2024-06-09T13:20:42.106" v="172" actId="478"/>
          <ac:spMkLst>
            <pc:docMk/>
            <pc:sldMk cId="2584940142" sldId="290"/>
            <ac:spMk id="60" creationId="{C128A00D-A940-D664-9D05-E327F8AFDB16}"/>
          </ac:spMkLst>
        </pc:spChg>
        <pc:spChg chg="del">
          <ac:chgData name="Mai Zhang" userId="63a2803d-660f-4378-a9e3-e5274129137a" providerId="ADAL" clId="{C07379F5-2747-4A5F-A366-71003C385471}" dt="2024-06-09T13:20:42.106" v="172" actId="478"/>
          <ac:spMkLst>
            <pc:docMk/>
            <pc:sldMk cId="2584940142" sldId="290"/>
            <ac:spMk id="61" creationId="{5EC9905C-1FC3-A2A3-C2CF-DFD03D725E4E}"/>
          </ac:spMkLst>
        </pc:spChg>
        <pc:spChg chg="del">
          <ac:chgData name="Mai Zhang" userId="63a2803d-660f-4378-a9e3-e5274129137a" providerId="ADAL" clId="{C07379F5-2747-4A5F-A366-71003C385471}" dt="2024-06-09T13:20:42.106" v="172" actId="478"/>
          <ac:spMkLst>
            <pc:docMk/>
            <pc:sldMk cId="2584940142" sldId="290"/>
            <ac:spMk id="62" creationId="{94D71939-C711-A16B-FC89-76503A69CAB1}"/>
          </ac:spMkLst>
        </pc:spChg>
        <pc:spChg chg="del">
          <ac:chgData name="Mai Zhang" userId="63a2803d-660f-4378-a9e3-e5274129137a" providerId="ADAL" clId="{C07379F5-2747-4A5F-A366-71003C385471}" dt="2024-06-09T13:20:42.106" v="172" actId="478"/>
          <ac:spMkLst>
            <pc:docMk/>
            <pc:sldMk cId="2584940142" sldId="290"/>
            <ac:spMk id="63" creationId="{9B722667-F3D6-31A8-8F6B-019E09FE3AB0}"/>
          </ac:spMkLst>
        </pc:spChg>
        <pc:spChg chg="del">
          <ac:chgData name="Mai Zhang" userId="63a2803d-660f-4378-a9e3-e5274129137a" providerId="ADAL" clId="{C07379F5-2747-4A5F-A366-71003C385471}" dt="2024-06-09T13:20:36.918" v="171" actId="478"/>
          <ac:spMkLst>
            <pc:docMk/>
            <pc:sldMk cId="2584940142" sldId="290"/>
            <ac:spMk id="64" creationId="{012AEDCD-D719-22A7-FDA0-C28FF2A2364F}"/>
          </ac:spMkLst>
        </pc:spChg>
        <pc:spChg chg="del">
          <ac:chgData name="Mai Zhang" userId="63a2803d-660f-4378-a9e3-e5274129137a" providerId="ADAL" clId="{C07379F5-2747-4A5F-A366-71003C385471}" dt="2024-06-09T13:20:36.918" v="171" actId="478"/>
          <ac:spMkLst>
            <pc:docMk/>
            <pc:sldMk cId="2584940142" sldId="290"/>
            <ac:spMk id="65" creationId="{50271165-3739-0D96-4198-F44D9FBBF17B}"/>
          </ac:spMkLst>
        </pc:spChg>
        <pc:spChg chg="mod">
          <ac:chgData name="Mai Zhang" userId="63a2803d-660f-4378-a9e3-e5274129137a" providerId="ADAL" clId="{C07379F5-2747-4A5F-A366-71003C385471}" dt="2024-06-09T13:20:59.813" v="173"/>
          <ac:spMkLst>
            <pc:docMk/>
            <pc:sldMk cId="2584940142" sldId="290"/>
            <ac:spMk id="66" creationId="{312A4852-6CD5-8B7B-966D-CE206C02BC4A}"/>
          </ac:spMkLst>
        </pc:spChg>
        <pc:spChg chg="mod">
          <ac:chgData name="Mai Zhang" userId="63a2803d-660f-4378-a9e3-e5274129137a" providerId="ADAL" clId="{C07379F5-2747-4A5F-A366-71003C385471}" dt="2024-06-09T13:20:59.813" v="173"/>
          <ac:spMkLst>
            <pc:docMk/>
            <pc:sldMk cId="2584940142" sldId="290"/>
            <ac:spMk id="67" creationId="{06AB8EA6-33CC-0110-BE16-F5DD2E74FE7F}"/>
          </ac:spMkLst>
        </pc:spChg>
        <pc:spChg chg="mod">
          <ac:chgData name="Mai Zhang" userId="63a2803d-660f-4378-a9e3-e5274129137a" providerId="ADAL" clId="{C07379F5-2747-4A5F-A366-71003C385471}" dt="2024-06-09T13:20:59.813" v="173"/>
          <ac:spMkLst>
            <pc:docMk/>
            <pc:sldMk cId="2584940142" sldId="290"/>
            <ac:spMk id="69" creationId="{28946AD5-4473-CBDD-DDE6-C8B1B830BA22}"/>
          </ac:spMkLst>
        </pc:spChg>
        <pc:spChg chg="mod">
          <ac:chgData name="Mai Zhang" userId="63a2803d-660f-4378-a9e3-e5274129137a" providerId="ADAL" clId="{C07379F5-2747-4A5F-A366-71003C385471}" dt="2024-06-09T13:20:59.813" v="173"/>
          <ac:spMkLst>
            <pc:docMk/>
            <pc:sldMk cId="2584940142" sldId="290"/>
            <ac:spMk id="71" creationId="{01B414E5-CC5A-46FF-5949-21655C91DBFA}"/>
          </ac:spMkLst>
        </pc:spChg>
        <pc:spChg chg="mod">
          <ac:chgData name="Mai Zhang" userId="63a2803d-660f-4378-a9e3-e5274129137a" providerId="ADAL" clId="{C07379F5-2747-4A5F-A366-71003C385471}" dt="2024-06-09T13:20:59.813" v="173"/>
          <ac:spMkLst>
            <pc:docMk/>
            <pc:sldMk cId="2584940142" sldId="290"/>
            <ac:spMk id="72" creationId="{422DCB76-D027-7622-D37A-28FF2D4E3A23}"/>
          </ac:spMkLst>
        </pc:spChg>
        <pc:spChg chg="mod">
          <ac:chgData name="Mai Zhang" userId="63a2803d-660f-4378-a9e3-e5274129137a" providerId="ADAL" clId="{C07379F5-2747-4A5F-A366-71003C385471}" dt="2024-06-09T13:20:59.813" v="173"/>
          <ac:spMkLst>
            <pc:docMk/>
            <pc:sldMk cId="2584940142" sldId="290"/>
            <ac:spMk id="74" creationId="{C840EB39-F4D5-BE5B-DB05-F709FFC3243F}"/>
          </ac:spMkLst>
        </pc:spChg>
        <pc:spChg chg="mod">
          <ac:chgData name="Mai Zhang" userId="63a2803d-660f-4378-a9e3-e5274129137a" providerId="ADAL" clId="{C07379F5-2747-4A5F-A366-71003C385471}" dt="2024-06-09T13:20:59.813" v="173"/>
          <ac:spMkLst>
            <pc:docMk/>
            <pc:sldMk cId="2584940142" sldId="290"/>
            <ac:spMk id="76" creationId="{C30746D0-850C-3496-717D-B074AF777684}"/>
          </ac:spMkLst>
        </pc:spChg>
        <pc:spChg chg="mod">
          <ac:chgData name="Mai Zhang" userId="63a2803d-660f-4378-a9e3-e5274129137a" providerId="ADAL" clId="{C07379F5-2747-4A5F-A366-71003C385471}" dt="2024-06-09T13:20:59.813" v="173"/>
          <ac:spMkLst>
            <pc:docMk/>
            <pc:sldMk cId="2584940142" sldId="290"/>
            <ac:spMk id="78" creationId="{5C314806-D174-1309-4005-42B5A3202BF8}"/>
          </ac:spMkLst>
        </pc:spChg>
        <pc:spChg chg="mod">
          <ac:chgData name="Mai Zhang" userId="63a2803d-660f-4378-a9e3-e5274129137a" providerId="ADAL" clId="{C07379F5-2747-4A5F-A366-71003C385471}" dt="2024-06-09T13:20:59.813" v="173"/>
          <ac:spMkLst>
            <pc:docMk/>
            <pc:sldMk cId="2584940142" sldId="290"/>
            <ac:spMk id="79" creationId="{C2CAECA3-E0EC-A7A2-F815-F59CA1A6A5E3}"/>
          </ac:spMkLst>
        </pc:spChg>
        <pc:spChg chg="mod">
          <ac:chgData name="Mai Zhang" userId="63a2803d-660f-4378-a9e3-e5274129137a" providerId="ADAL" clId="{C07379F5-2747-4A5F-A366-71003C385471}" dt="2024-06-09T13:20:59.813" v="173"/>
          <ac:spMkLst>
            <pc:docMk/>
            <pc:sldMk cId="2584940142" sldId="290"/>
            <ac:spMk id="81" creationId="{1E180135-4913-3B13-4E66-BBDC0D90849D}"/>
          </ac:spMkLst>
        </pc:spChg>
        <pc:spChg chg="mod">
          <ac:chgData name="Mai Zhang" userId="63a2803d-660f-4378-a9e3-e5274129137a" providerId="ADAL" clId="{C07379F5-2747-4A5F-A366-71003C385471}" dt="2024-06-09T13:20:59.813" v="173"/>
          <ac:spMkLst>
            <pc:docMk/>
            <pc:sldMk cId="2584940142" sldId="290"/>
            <ac:spMk id="83" creationId="{F3E426DB-5BCD-553F-FCE1-48FD28B7338B}"/>
          </ac:spMkLst>
        </pc:spChg>
        <pc:spChg chg="mod">
          <ac:chgData name="Mai Zhang" userId="63a2803d-660f-4378-a9e3-e5274129137a" providerId="ADAL" clId="{C07379F5-2747-4A5F-A366-71003C385471}" dt="2024-06-09T13:20:59.813" v="173"/>
          <ac:spMkLst>
            <pc:docMk/>
            <pc:sldMk cId="2584940142" sldId="290"/>
            <ac:spMk id="85" creationId="{9A16860C-6DB4-A473-7558-278D579EEE3A}"/>
          </ac:spMkLst>
        </pc:spChg>
        <pc:spChg chg="mod">
          <ac:chgData name="Mai Zhang" userId="63a2803d-660f-4378-a9e3-e5274129137a" providerId="ADAL" clId="{C07379F5-2747-4A5F-A366-71003C385471}" dt="2024-06-09T13:20:59.813" v="173"/>
          <ac:spMkLst>
            <pc:docMk/>
            <pc:sldMk cId="2584940142" sldId="290"/>
            <ac:spMk id="86" creationId="{AF4A8C6A-30C1-65C0-BF88-446D6CA4B177}"/>
          </ac:spMkLst>
        </pc:spChg>
        <pc:spChg chg="mod">
          <ac:chgData name="Mai Zhang" userId="63a2803d-660f-4378-a9e3-e5274129137a" providerId="ADAL" clId="{C07379F5-2747-4A5F-A366-71003C385471}" dt="2024-06-09T13:20:59.813" v="173"/>
          <ac:spMkLst>
            <pc:docMk/>
            <pc:sldMk cId="2584940142" sldId="290"/>
            <ac:spMk id="88" creationId="{8CFE2BB2-49A8-C2FE-E20B-9FA87F5ED125}"/>
          </ac:spMkLst>
        </pc:spChg>
        <pc:spChg chg="mod">
          <ac:chgData name="Mai Zhang" userId="63a2803d-660f-4378-a9e3-e5274129137a" providerId="ADAL" clId="{C07379F5-2747-4A5F-A366-71003C385471}" dt="2024-06-09T13:20:59.813" v="173"/>
          <ac:spMkLst>
            <pc:docMk/>
            <pc:sldMk cId="2584940142" sldId="290"/>
            <ac:spMk id="90" creationId="{B2EDA1C5-D403-11D2-8A51-AFBF4D0F5300}"/>
          </ac:spMkLst>
        </pc:spChg>
        <pc:spChg chg="add del mod">
          <ac:chgData name="Mai Zhang" userId="63a2803d-660f-4378-a9e3-e5274129137a" providerId="ADAL" clId="{C07379F5-2747-4A5F-A366-71003C385471}" dt="2024-06-09T13:21:05.936" v="175" actId="478"/>
          <ac:spMkLst>
            <pc:docMk/>
            <pc:sldMk cId="2584940142" sldId="290"/>
            <ac:spMk id="91" creationId="{B02D3C18-4B06-4979-8BF4-B284A4F8ABBF}"/>
          </ac:spMkLst>
        </pc:spChg>
        <pc:spChg chg="add del mod">
          <ac:chgData name="Mai Zhang" userId="63a2803d-660f-4378-a9e3-e5274129137a" providerId="ADAL" clId="{C07379F5-2747-4A5F-A366-71003C385471}" dt="2024-06-09T13:21:05.936" v="175" actId="478"/>
          <ac:spMkLst>
            <pc:docMk/>
            <pc:sldMk cId="2584940142" sldId="290"/>
            <ac:spMk id="92" creationId="{6EA352DF-735F-AA17-6905-1CD6D9F87EB4}"/>
          </ac:spMkLst>
        </pc:spChg>
        <pc:spChg chg="add del mod">
          <ac:chgData name="Mai Zhang" userId="63a2803d-660f-4378-a9e3-e5274129137a" providerId="ADAL" clId="{C07379F5-2747-4A5F-A366-71003C385471}" dt="2024-06-09T13:21:05.936" v="175" actId="478"/>
          <ac:spMkLst>
            <pc:docMk/>
            <pc:sldMk cId="2584940142" sldId="290"/>
            <ac:spMk id="93" creationId="{6B0E0A20-9486-83AA-4E7D-A8CFFB4DE2E9}"/>
          </ac:spMkLst>
        </pc:spChg>
        <pc:spChg chg="add del mod">
          <ac:chgData name="Mai Zhang" userId="63a2803d-660f-4378-a9e3-e5274129137a" providerId="ADAL" clId="{C07379F5-2747-4A5F-A366-71003C385471}" dt="2024-06-09T13:21:05.936" v="175" actId="478"/>
          <ac:spMkLst>
            <pc:docMk/>
            <pc:sldMk cId="2584940142" sldId="290"/>
            <ac:spMk id="94" creationId="{7A84A0BD-52C2-2189-A393-BDB6F561F3CA}"/>
          </ac:spMkLst>
        </pc:spChg>
        <pc:spChg chg="mod">
          <ac:chgData name="Mai Zhang" userId="63a2803d-660f-4378-a9e3-e5274129137a" providerId="ADAL" clId="{C07379F5-2747-4A5F-A366-71003C385471}" dt="2024-06-09T13:20:59.813" v="173"/>
          <ac:spMkLst>
            <pc:docMk/>
            <pc:sldMk cId="2584940142" sldId="290"/>
            <ac:spMk id="96" creationId="{66274136-D646-B80B-BEA6-EA570065D5D3}"/>
          </ac:spMkLst>
        </pc:spChg>
        <pc:spChg chg="mod">
          <ac:chgData name="Mai Zhang" userId="63a2803d-660f-4378-a9e3-e5274129137a" providerId="ADAL" clId="{C07379F5-2747-4A5F-A366-71003C385471}" dt="2024-06-09T13:20:59.813" v="173"/>
          <ac:spMkLst>
            <pc:docMk/>
            <pc:sldMk cId="2584940142" sldId="290"/>
            <ac:spMk id="97" creationId="{C6B94F59-1CEA-CDA6-71A1-039E3A3C451B}"/>
          </ac:spMkLst>
        </pc:spChg>
        <pc:spChg chg="add del mod">
          <ac:chgData name="Mai Zhang" userId="63a2803d-660f-4378-a9e3-e5274129137a" providerId="ADAL" clId="{C07379F5-2747-4A5F-A366-71003C385471}" dt="2024-06-09T13:21:05.936" v="175" actId="478"/>
          <ac:spMkLst>
            <pc:docMk/>
            <pc:sldMk cId="2584940142" sldId="290"/>
            <ac:spMk id="98" creationId="{136F8D1A-EB20-F687-5340-4B6C6ED1865A}"/>
          </ac:spMkLst>
        </pc:spChg>
        <pc:spChg chg="add del mod">
          <ac:chgData name="Mai Zhang" userId="63a2803d-660f-4378-a9e3-e5274129137a" providerId="ADAL" clId="{C07379F5-2747-4A5F-A366-71003C385471}" dt="2024-06-09T13:21:05.936" v="175" actId="478"/>
          <ac:spMkLst>
            <pc:docMk/>
            <pc:sldMk cId="2584940142" sldId="290"/>
            <ac:spMk id="99" creationId="{159D945C-780F-54A6-B63B-25B6B06F48C9}"/>
          </ac:spMkLst>
        </pc:spChg>
        <pc:spChg chg="mod">
          <ac:chgData name="Mai Zhang" userId="63a2803d-660f-4378-a9e3-e5274129137a" providerId="ADAL" clId="{C07379F5-2747-4A5F-A366-71003C385471}" dt="2024-06-09T13:21:26.690" v="176"/>
          <ac:spMkLst>
            <pc:docMk/>
            <pc:sldMk cId="2584940142" sldId="290"/>
            <ac:spMk id="101" creationId="{A38AD958-F99A-1914-7C61-0121BB4818EA}"/>
          </ac:spMkLst>
        </pc:spChg>
        <pc:spChg chg="mod">
          <ac:chgData name="Mai Zhang" userId="63a2803d-660f-4378-a9e3-e5274129137a" providerId="ADAL" clId="{C07379F5-2747-4A5F-A366-71003C385471}" dt="2024-06-09T13:21:26.690" v="176"/>
          <ac:spMkLst>
            <pc:docMk/>
            <pc:sldMk cId="2584940142" sldId="290"/>
            <ac:spMk id="103" creationId="{FECF7F35-5884-4FDD-2068-1837526EB0C2}"/>
          </ac:spMkLst>
        </pc:spChg>
        <pc:spChg chg="mod">
          <ac:chgData name="Mai Zhang" userId="63a2803d-660f-4378-a9e3-e5274129137a" providerId="ADAL" clId="{C07379F5-2747-4A5F-A366-71003C385471}" dt="2024-06-09T13:21:26.690" v="176"/>
          <ac:spMkLst>
            <pc:docMk/>
            <pc:sldMk cId="2584940142" sldId="290"/>
            <ac:spMk id="105" creationId="{25A7D285-78DA-7E57-C4A2-9437BF1ACB7D}"/>
          </ac:spMkLst>
        </pc:spChg>
        <pc:spChg chg="mod">
          <ac:chgData name="Mai Zhang" userId="63a2803d-660f-4378-a9e3-e5274129137a" providerId="ADAL" clId="{C07379F5-2747-4A5F-A366-71003C385471}" dt="2024-06-09T13:21:26.690" v="176"/>
          <ac:spMkLst>
            <pc:docMk/>
            <pc:sldMk cId="2584940142" sldId="290"/>
            <ac:spMk id="106" creationId="{05D410D5-1974-45F6-719B-C57E06046018}"/>
          </ac:spMkLst>
        </pc:spChg>
        <pc:spChg chg="mod">
          <ac:chgData name="Mai Zhang" userId="63a2803d-660f-4378-a9e3-e5274129137a" providerId="ADAL" clId="{C07379F5-2747-4A5F-A366-71003C385471}" dt="2024-06-09T13:21:26.690" v="176"/>
          <ac:spMkLst>
            <pc:docMk/>
            <pc:sldMk cId="2584940142" sldId="290"/>
            <ac:spMk id="108" creationId="{3410F8B9-63ED-8CBB-5A04-1942252D874E}"/>
          </ac:spMkLst>
        </pc:spChg>
        <pc:spChg chg="mod">
          <ac:chgData name="Mai Zhang" userId="63a2803d-660f-4378-a9e3-e5274129137a" providerId="ADAL" clId="{C07379F5-2747-4A5F-A366-71003C385471}" dt="2024-06-09T13:21:26.690" v="176"/>
          <ac:spMkLst>
            <pc:docMk/>
            <pc:sldMk cId="2584940142" sldId="290"/>
            <ac:spMk id="110" creationId="{CAB35E15-8278-39B5-7CA9-3D2E3A03A7D7}"/>
          </ac:spMkLst>
        </pc:spChg>
        <pc:spChg chg="mod">
          <ac:chgData name="Mai Zhang" userId="63a2803d-660f-4378-a9e3-e5274129137a" providerId="ADAL" clId="{C07379F5-2747-4A5F-A366-71003C385471}" dt="2024-06-09T13:21:26.690" v="176"/>
          <ac:spMkLst>
            <pc:docMk/>
            <pc:sldMk cId="2584940142" sldId="290"/>
            <ac:spMk id="111" creationId="{36BB8149-DD6D-BAE2-A201-CF62BEF2F21D}"/>
          </ac:spMkLst>
        </pc:spChg>
        <pc:spChg chg="mod">
          <ac:chgData name="Mai Zhang" userId="63a2803d-660f-4378-a9e3-e5274129137a" providerId="ADAL" clId="{C07379F5-2747-4A5F-A366-71003C385471}" dt="2024-06-09T13:21:26.690" v="176"/>
          <ac:spMkLst>
            <pc:docMk/>
            <pc:sldMk cId="2584940142" sldId="290"/>
            <ac:spMk id="113" creationId="{7F737279-36E4-41DE-3DD2-CCCAFCC30D25}"/>
          </ac:spMkLst>
        </pc:spChg>
        <pc:spChg chg="mod">
          <ac:chgData name="Mai Zhang" userId="63a2803d-660f-4378-a9e3-e5274129137a" providerId="ADAL" clId="{C07379F5-2747-4A5F-A366-71003C385471}" dt="2024-06-09T13:21:26.690" v="176"/>
          <ac:spMkLst>
            <pc:docMk/>
            <pc:sldMk cId="2584940142" sldId="290"/>
            <ac:spMk id="115" creationId="{64A7C58C-C907-E0D8-DCF6-1525A6A8DDB2}"/>
          </ac:spMkLst>
        </pc:spChg>
        <pc:spChg chg="mod">
          <ac:chgData name="Mai Zhang" userId="63a2803d-660f-4378-a9e3-e5274129137a" providerId="ADAL" clId="{C07379F5-2747-4A5F-A366-71003C385471}" dt="2024-06-09T13:21:26.690" v="176"/>
          <ac:spMkLst>
            <pc:docMk/>
            <pc:sldMk cId="2584940142" sldId="290"/>
            <ac:spMk id="117" creationId="{0FE166F4-2F52-9A89-9BC6-0E7DED4FC482}"/>
          </ac:spMkLst>
        </pc:spChg>
        <pc:spChg chg="mod">
          <ac:chgData name="Mai Zhang" userId="63a2803d-660f-4378-a9e3-e5274129137a" providerId="ADAL" clId="{C07379F5-2747-4A5F-A366-71003C385471}" dt="2024-06-09T13:21:26.690" v="176"/>
          <ac:spMkLst>
            <pc:docMk/>
            <pc:sldMk cId="2584940142" sldId="290"/>
            <ac:spMk id="118" creationId="{434DFFFD-3071-ADB3-44AC-FB0A3BCCE60B}"/>
          </ac:spMkLst>
        </pc:spChg>
        <pc:spChg chg="mod">
          <ac:chgData name="Mai Zhang" userId="63a2803d-660f-4378-a9e3-e5274129137a" providerId="ADAL" clId="{C07379F5-2747-4A5F-A366-71003C385471}" dt="2024-06-09T13:21:26.690" v="176"/>
          <ac:spMkLst>
            <pc:docMk/>
            <pc:sldMk cId="2584940142" sldId="290"/>
            <ac:spMk id="120" creationId="{408B4821-73E5-23D8-94C4-A48128850FB2}"/>
          </ac:spMkLst>
        </pc:spChg>
        <pc:spChg chg="mod">
          <ac:chgData name="Mai Zhang" userId="63a2803d-660f-4378-a9e3-e5274129137a" providerId="ADAL" clId="{C07379F5-2747-4A5F-A366-71003C385471}" dt="2024-06-09T13:21:26.690" v="176"/>
          <ac:spMkLst>
            <pc:docMk/>
            <pc:sldMk cId="2584940142" sldId="290"/>
            <ac:spMk id="122" creationId="{891A9601-9A1A-3972-2E86-EB7DBC36D1FD}"/>
          </ac:spMkLst>
        </pc:spChg>
        <pc:spChg chg="mod">
          <ac:chgData name="Mai Zhang" userId="63a2803d-660f-4378-a9e3-e5274129137a" providerId="ADAL" clId="{C07379F5-2747-4A5F-A366-71003C385471}" dt="2024-06-09T13:21:26.690" v="176"/>
          <ac:spMkLst>
            <pc:docMk/>
            <pc:sldMk cId="2584940142" sldId="290"/>
            <ac:spMk id="124" creationId="{0A4EAC41-3D2E-9C85-3547-BDA173B4455F}"/>
          </ac:spMkLst>
        </pc:spChg>
        <pc:spChg chg="mod">
          <ac:chgData name="Mai Zhang" userId="63a2803d-660f-4378-a9e3-e5274129137a" providerId="ADAL" clId="{C07379F5-2747-4A5F-A366-71003C385471}" dt="2024-06-09T13:21:26.690" v="176"/>
          <ac:spMkLst>
            <pc:docMk/>
            <pc:sldMk cId="2584940142" sldId="290"/>
            <ac:spMk id="125" creationId="{8375F3BC-BE25-E511-D6D2-9DBD9DDA2737}"/>
          </ac:spMkLst>
        </pc:spChg>
        <pc:spChg chg="mod">
          <ac:chgData name="Mai Zhang" userId="63a2803d-660f-4378-a9e3-e5274129137a" providerId="ADAL" clId="{C07379F5-2747-4A5F-A366-71003C385471}" dt="2024-06-09T13:21:26.690" v="176"/>
          <ac:spMkLst>
            <pc:docMk/>
            <pc:sldMk cId="2584940142" sldId="290"/>
            <ac:spMk id="127" creationId="{B1B60419-7743-012F-7EAD-4190400CA7EB}"/>
          </ac:spMkLst>
        </pc:spChg>
        <pc:spChg chg="mod">
          <ac:chgData name="Mai Zhang" userId="63a2803d-660f-4378-a9e3-e5274129137a" providerId="ADAL" clId="{C07379F5-2747-4A5F-A366-71003C385471}" dt="2024-06-09T13:21:26.690" v="176"/>
          <ac:spMkLst>
            <pc:docMk/>
            <pc:sldMk cId="2584940142" sldId="290"/>
            <ac:spMk id="129" creationId="{3BFF27E1-31FE-32D7-5370-15D1B9242D61}"/>
          </ac:spMkLst>
        </pc:spChg>
        <pc:spChg chg="add del mod">
          <ac:chgData name="Mai Zhang" userId="63a2803d-660f-4378-a9e3-e5274129137a" providerId="ADAL" clId="{C07379F5-2747-4A5F-A366-71003C385471}" dt="2024-06-09T13:21:54.568" v="188" actId="478"/>
          <ac:spMkLst>
            <pc:docMk/>
            <pc:sldMk cId="2584940142" sldId="290"/>
            <ac:spMk id="130" creationId="{511F6DD0-CB97-C80C-9597-A4D3B1B39EAF}"/>
          </ac:spMkLst>
        </pc:spChg>
        <pc:spChg chg="add del mod">
          <ac:chgData name="Mai Zhang" userId="63a2803d-660f-4378-a9e3-e5274129137a" providerId="ADAL" clId="{C07379F5-2747-4A5F-A366-71003C385471}" dt="2024-06-09T13:21:51.552" v="187" actId="478"/>
          <ac:spMkLst>
            <pc:docMk/>
            <pc:sldMk cId="2584940142" sldId="290"/>
            <ac:spMk id="131" creationId="{33D8EA30-F014-26D9-8169-920E531BBD9E}"/>
          </ac:spMkLst>
        </pc:spChg>
        <pc:spChg chg="add del mod">
          <ac:chgData name="Mai Zhang" userId="63a2803d-660f-4378-a9e3-e5274129137a" providerId="ADAL" clId="{C07379F5-2747-4A5F-A366-71003C385471}" dt="2024-06-09T13:21:46.049" v="186" actId="478"/>
          <ac:spMkLst>
            <pc:docMk/>
            <pc:sldMk cId="2584940142" sldId="290"/>
            <ac:spMk id="132" creationId="{BE0D30ED-E59C-CFC3-9780-7471EB9B8558}"/>
          </ac:spMkLst>
        </pc:spChg>
        <pc:spChg chg="add del mod">
          <ac:chgData name="Mai Zhang" userId="63a2803d-660f-4378-a9e3-e5274129137a" providerId="ADAL" clId="{C07379F5-2747-4A5F-A366-71003C385471}" dt="2024-06-09T13:21:57.276" v="189" actId="478"/>
          <ac:spMkLst>
            <pc:docMk/>
            <pc:sldMk cId="2584940142" sldId="290"/>
            <ac:spMk id="133" creationId="{6A8A61FB-C48C-04ED-1079-E6650F5F8F3D}"/>
          </ac:spMkLst>
        </pc:spChg>
        <pc:spChg chg="mod">
          <ac:chgData name="Mai Zhang" userId="63a2803d-660f-4378-a9e3-e5274129137a" providerId="ADAL" clId="{C07379F5-2747-4A5F-A366-71003C385471}" dt="2024-06-09T13:21:26.690" v="176"/>
          <ac:spMkLst>
            <pc:docMk/>
            <pc:sldMk cId="2584940142" sldId="290"/>
            <ac:spMk id="135" creationId="{66E4D900-64D0-F34C-B05D-D6036939180A}"/>
          </ac:spMkLst>
        </pc:spChg>
        <pc:spChg chg="mod">
          <ac:chgData name="Mai Zhang" userId="63a2803d-660f-4378-a9e3-e5274129137a" providerId="ADAL" clId="{C07379F5-2747-4A5F-A366-71003C385471}" dt="2024-06-09T13:21:26.690" v="176"/>
          <ac:spMkLst>
            <pc:docMk/>
            <pc:sldMk cId="2584940142" sldId="290"/>
            <ac:spMk id="136" creationId="{64237C25-7D93-8DAE-4E08-1E2F65769C99}"/>
          </ac:spMkLst>
        </pc:spChg>
        <pc:spChg chg="add mod">
          <ac:chgData name="Mai Zhang" userId="63a2803d-660f-4378-a9e3-e5274129137a" providerId="ADAL" clId="{C07379F5-2747-4A5F-A366-71003C385471}" dt="2024-06-09T13:21:29.652" v="177" actId="1076"/>
          <ac:spMkLst>
            <pc:docMk/>
            <pc:sldMk cId="2584940142" sldId="290"/>
            <ac:spMk id="137" creationId="{27A57CC7-8C23-8FA2-9FBA-8230FC5CCD6F}"/>
          </ac:spMkLst>
        </pc:spChg>
        <pc:spChg chg="add mod">
          <ac:chgData name="Mai Zhang" userId="63a2803d-660f-4378-a9e3-e5274129137a" providerId="ADAL" clId="{C07379F5-2747-4A5F-A366-71003C385471}" dt="2024-06-09T13:21:42.037" v="185" actId="20577"/>
          <ac:spMkLst>
            <pc:docMk/>
            <pc:sldMk cId="2584940142" sldId="290"/>
            <ac:spMk id="138" creationId="{D4CEC9CE-963E-2F3F-1E05-9E0010A06F81}"/>
          </ac:spMkLst>
        </pc:spChg>
        <pc:spChg chg="add mod">
          <ac:chgData name="Mai Zhang" userId="63a2803d-660f-4378-a9e3-e5274129137a" providerId="ADAL" clId="{C07379F5-2747-4A5F-A366-71003C385471}" dt="2024-06-09T13:22:16.503" v="194" actId="20577"/>
          <ac:spMkLst>
            <pc:docMk/>
            <pc:sldMk cId="2584940142" sldId="290"/>
            <ac:spMk id="139" creationId="{291B837E-4B56-0793-1555-08325427F118}"/>
          </ac:spMkLst>
        </pc:spChg>
        <pc:spChg chg="add mod">
          <ac:chgData name="Mai Zhang" userId="63a2803d-660f-4378-a9e3-e5274129137a" providerId="ADAL" clId="{C07379F5-2747-4A5F-A366-71003C385471}" dt="2024-06-09T13:23:07.201" v="223" actId="20577"/>
          <ac:spMkLst>
            <pc:docMk/>
            <pc:sldMk cId="2584940142" sldId="290"/>
            <ac:spMk id="140" creationId="{335B4164-0FD9-D738-35B3-EEE36F54584E}"/>
          </ac:spMkLst>
        </pc:spChg>
        <pc:spChg chg="add mod">
          <ac:chgData name="Mai Zhang" userId="63a2803d-660f-4378-a9e3-e5274129137a" providerId="ADAL" clId="{C07379F5-2747-4A5F-A366-71003C385471}" dt="2024-06-09T13:23:21.021" v="228" actId="20577"/>
          <ac:spMkLst>
            <pc:docMk/>
            <pc:sldMk cId="2584940142" sldId="290"/>
            <ac:spMk id="141" creationId="{5E2B78DE-FDF9-7184-FD48-1A7E84793CFD}"/>
          </ac:spMkLst>
        </pc:spChg>
        <pc:spChg chg="add mod">
          <ac:chgData name="Mai Zhang" userId="63a2803d-660f-4378-a9e3-e5274129137a" providerId="ADAL" clId="{C07379F5-2747-4A5F-A366-71003C385471}" dt="2024-06-09T13:23:33.807" v="232" actId="1076"/>
          <ac:spMkLst>
            <pc:docMk/>
            <pc:sldMk cId="2584940142" sldId="290"/>
            <ac:spMk id="142" creationId="{1B6AD1E6-F5CF-A392-CC7C-674DD45F1487}"/>
          </ac:spMkLst>
        </pc:spChg>
        <pc:spChg chg="add mod">
          <ac:chgData name="Mai Zhang" userId="63a2803d-660f-4378-a9e3-e5274129137a" providerId="ADAL" clId="{C07379F5-2747-4A5F-A366-71003C385471}" dt="2024-06-09T13:25:33.614" v="258" actId="14100"/>
          <ac:spMkLst>
            <pc:docMk/>
            <pc:sldMk cId="2584940142" sldId="290"/>
            <ac:spMk id="143" creationId="{87D92B12-CC39-5FFF-E575-C49D853C096A}"/>
          </ac:spMkLst>
        </pc:spChg>
        <pc:spChg chg="add mod">
          <ac:chgData name="Mai Zhang" userId="63a2803d-660f-4378-a9e3-e5274129137a" providerId="ADAL" clId="{C07379F5-2747-4A5F-A366-71003C385471}" dt="2024-06-09T13:24:10.365" v="240" actId="14100"/>
          <ac:spMkLst>
            <pc:docMk/>
            <pc:sldMk cId="2584940142" sldId="290"/>
            <ac:spMk id="144" creationId="{8C69AEF6-C4FC-E3AB-AFFC-2887E61E109E}"/>
          </ac:spMkLst>
        </pc:spChg>
        <pc:spChg chg="add mod">
          <ac:chgData name="Mai Zhang" userId="63a2803d-660f-4378-a9e3-e5274129137a" providerId="ADAL" clId="{C07379F5-2747-4A5F-A366-71003C385471}" dt="2024-06-09T13:25:58.032" v="261" actId="14100"/>
          <ac:spMkLst>
            <pc:docMk/>
            <pc:sldMk cId="2584940142" sldId="290"/>
            <ac:spMk id="145" creationId="{FB30C492-D6D8-FC63-2ADC-66FB0007BEC7}"/>
          </ac:spMkLst>
        </pc:spChg>
        <pc:spChg chg="add mod">
          <ac:chgData name="Mai Zhang" userId="63a2803d-660f-4378-a9e3-e5274129137a" providerId="ADAL" clId="{C07379F5-2747-4A5F-A366-71003C385471}" dt="2024-06-09T13:24:23.972" v="248" actId="14100"/>
          <ac:spMkLst>
            <pc:docMk/>
            <pc:sldMk cId="2584940142" sldId="290"/>
            <ac:spMk id="146" creationId="{29FD4337-EB32-0D93-E9AA-BB3F524C47CC}"/>
          </ac:spMkLst>
        </pc:spChg>
        <pc:spChg chg="add mod">
          <ac:chgData name="Mai Zhang" userId="63a2803d-660f-4378-a9e3-e5274129137a" providerId="ADAL" clId="{C07379F5-2747-4A5F-A366-71003C385471}" dt="2024-06-09T13:26:23.480" v="263" actId="14100"/>
          <ac:spMkLst>
            <pc:docMk/>
            <pc:sldMk cId="2584940142" sldId="290"/>
            <ac:spMk id="147" creationId="{3C8C0FA4-C69E-C4FC-24FF-E2D18828A8BB}"/>
          </ac:spMkLst>
        </pc:spChg>
        <pc:spChg chg="add mod">
          <ac:chgData name="Mai Zhang" userId="63a2803d-660f-4378-a9e3-e5274129137a" providerId="ADAL" clId="{C07379F5-2747-4A5F-A366-71003C385471}" dt="2024-06-09T13:24:36.438" v="251" actId="20577"/>
          <ac:spMkLst>
            <pc:docMk/>
            <pc:sldMk cId="2584940142" sldId="290"/>
            <ac:spMk id="148" creationId="{B6B9C56B-90B1-81CB-1B7E-BCF3BA743163}"/>
          </ac:spMkLst>
        </pc:spChg>
        <pc:spChg chg="add mod">
          <ac:chgData name="Mai Zhang" userId="63a2803d-660f-4378-a9e3-e5274129137a" providerId="ADAL" clId="{C07379F5-2747-4A5F-A366-71003C385471}" dt="2024-06-09T13:27:10.907" v="269" actId="14100"/>
          <ac:spMkLst>
            <pc:docMk/>
            <pc:sldMk cId="2584940142" sldId="290"/>
            <ac:spMk id="149" creationId="{1B14F696-E112-43EF-1B12-ED400F6ACC8B}"/>
          </ac:spMkLst>
        </pc:spChg>
        <pc:spChg chg="add mod">
          <ac:chgData name="Mai Zhang" userId="63a2803d-660f-4378-a9e3-e5274129137a" providerId="ADAL" clId="{C07379F5-2747-4A5F-A366-71003C385471}" dt="2024-06-09T13:26:34.017" v="267" actId="1076"/>
          <ac:spMkLst>
            <pc:docMk/>
            <pc:sldMk cId="2584940142" sldId="290"/>
            <ac:spMk id="150" creationId="{72CEC70F-69E0-3726-D8F7-CB34D1183AE7}"/>
          </ac:spMkLst>
        </pc:spChg>
        <pc:spChg chg="add del mod">
          <ac:chgData name="Mai Zhang" userId="63a2803d-660f-4378-a9e3-e5274129137a" providerId="ADAL" clId="{C07379F5-2747-4A5F-A366-71003C385471}" dt="2024-06-09T13:23:54.608" v="236" actId="478"/>
          <ac:spMkLst>
            <pc:docMk/>
            <pc:sldMk cId="2584940142" sldId="290"/>
            <ac:spMk id="151" creationId="{6E5B3F67-95BC-A9BA-5BDF-E688D5CED843}"/>
          </ac:spMkLst>
        </pc:spChg>
        <pc:spChg chg="add del mod">
          <ac:chgData name="Mai Zhang" userId="63a2803d-660f-4378-a9e3-e5274129137a" providerId="ADAL" clId="{C07379F5-2747-4A5F-A366-71003C385471}" dt="2024-06-09T13:23:50.401" v="235" actId="478"/>
          <ac:spMkLst>
            <pc:docMk/>
            <pc:sldMk cId="2584940142" sldId="290"/>
            <ac:spMk id="152" creationId="{4A5CE49D-CB34-6CA4-B81C-F4566F85C43F}"/>
          </ac:spMkLst>
        </pc:spChg>
        <pc:spChg chg="add del mod">
          <ac:chgData name="Mai Zhang" userId="63a2803d-660f-4378-a9e3-e5274129137a" providerId="ADAL" clId="{C07379F5-2747-4A5F-A366-71003C385471}" dt="2024-06-09T13:23:50.401" v="235" actId="478"/>
          <ac:spMkLst>
            <pc:docMk/>
            <pc:sldMk cId="2584940142" sldId="290"/>
            <ac:spMk id="153" creationId="{E56399F3-516E-9576-7B9C-5911187FBAB5}"/>
          </ac:spMkLst>
        </pc:spChg>
        <pc:grpChg chg="del">
          <ac:chgData name="Mai Zhang" userId="63a2803d-660f-4378-a9e3-e5274129137a" providerId="ADAL" clId="{C07379F5-2747-4A5F-A366-71003C385471}" dt="2024-06-09T13:20:42.106" v="172" actId="478"/>
          <ac:grpSpMkLst>
            <pc:docMk/>
            <pc:sldMk cId="2584940142" sldId="290"/>
            <ac:grpSpMk id="2"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4"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6"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9"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11"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14"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16"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18"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21"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23"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25"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28" creationId="{00000000-0000-0000-0000-000000000000}"/>
          </ac:grpSpMkLst>
        </pc:grpChg>
        <pc:grpChg chg="del">
          <ac:chgData name="Mai Zhang" userId="63a2803d-660f-4378-a9e3-e5274129137a" providerId="ADAL" clId="{C07379F5-2747-4A5F-A366-71003C385471}" dt="2024-06-09T13:20:42.106" v="172" actId="478"/>
          <ac:grpSpMkLst>
            <pc:docMk/>
            <pc:sldMk cId="2584940142" sldId="290"/>
            <ac:grpSpMk id="30" creationId="{00000000-0000-0000-0000-000000000000}"/>
          </ac:grpSpMkLst>
        </pc:grpChg>
        <pc:grpChg chg="add del mod">
          <ac:chgData name="Mai Zhang" userId="63a2803d-660f-4378-a9e3-e5274129137a" providerId="ADAL" clId="{C07379F5-2747-4A5F-A366-71003C385471}" dt="2024-06-09T13:21:05.936" v="175" actId="478"/>
          <ac:grpSpMkLst>
            <pc:docMk/>
            <pc:sldMk cId="2584940142" sldId="290"/>
            <ac:grpSpMk id="32" creationId="{CAE4BE3C-D8E0-F740-B82A-EEA12137B048}"/>
          </ac:grpSpMkLst>
        </pc:grpChg>
        <pc:grpChg chg="add del mod">
          <ac:chgData name="Mai Zhang" userId="63a2803d-660f-4378-a9e3-e5274129137a" providerId="ADAL" clId="{C07379F5-2747-4A5F-A366-71003C385471}" dt="2024-06-09T13:21:05.936" v="175" actId="478"/>
          <ac:grpSpMkLst>
            <pc:docMk/>
            <pc:sldMk cId="2584940142" sldId="290"/>
            <ac:grpSpMk id="34" creationId="{19BF5183-5119-1540-199C-656F31A8A26A}"/>
          </ac:grpSpMkLst>
        </pc:grpChg>
        <pc:grpChg chg="del">
          <ac:chgData name="Mai Zhang" userId="63a2803d-660f-4378-a9e3-e5274129137a" providerId="ADAL" clId="{C07379F5-2747-4A5F-A366-71003C385471}" dt="2024-06-09T13:20:42.106" v="172" actId="478"/>
          <ac:grpSpMkLst>
            <pc:docMk/>
            <pc:sldMk cId="2584940142" sldId="290"/>
            <ac:grpSpMk id="36" creationId="{00000000-0000-0000-0000-000000000000}"/>
          </ac:grpSpMkLst>
        </pc:grpChg>
        <pc:grpChg chg="add del mod">
          <ac:chgData name="Mai Zhang" userId="63a2803d-660f-4378-a9e3-e5274129137a" providerId="ADAL" clId="{C07379F5-2747-4A5F-A366-71003C385471}" dt="2024-06-09T13:21:05.936" v="175" actId="478"/>
          <ac:grpSpMkLst>
            <pc:docMk/>
            <pc:sldMk cId="2584940142" sldId="290"/>
            <ac:grpSpMk id="50" creationId="{0558C92D-01EB-54FE-0672-A6F70823698F}"/>
          </ac:grpSpMkLst>
        </pc:grpChg>
        <pc:grpChg chg="del">
          <ac:chgData name="Mai Zhang" userId="63a2803d-660f-4378-a9e3-e5274129137a" providerId="ADAL" clId="{C07379F5-2747-4A5F-A366-71003C385471}" dt="2024-06-09T13:20:42.106" v="172" actId="478"/>
          <ac:grpSpMkLst>
            <pc:docMk/>
            <pc:sldMk cId="2584940142" sldId="290"/>
            <ac:grpSpMk id="55" creationId="{C5252316-18E8-6B4E-0505-9ECC268C3A81}"/>
          </ac:grpSpMkLst>
        </pc:grpChg>
        <pc:grpChg chg="add del mod">
          <ac:chgData name="Mai Zhang" userId="63a2803d-660f-4378-a9e3-e5274129137a" providerId="ADAL" clId="{C07379F5-2747-4A5F-A366-71003C385471}" dt="2024-06-09T13:21:05.936" v="175" actId="478"/>
          <ac:grpSpMkLst>
            <pc:docMk/>
            <pc:sldMk cId="2584940142" sldId="290"/>
            <ac:grpSpMk id="68" creationId="{D295AD87-CFF9-5A68-AEE3-4995B45AF65D}"/>
          </ac:grpSpMkLst>
        </pc:grpChg>
        <pc:grpChg chg="add del mod">
          <ac:chgData name="Mai Zhang" userId="63a2803d-660f-4378-a9e3-e5274129137a" providerId="ADAL" clId="{C07379F5-2747-4A5F-A366-71003C385471}" dt="2024-06-09T13:21:05.936" v="175" actId="478"/>
          <ac:grpSpMkLst>
            <pc:docMk/>
            <pc:sldMk cId="2584940142" sldId="290"/>
            <ac:grpSpMk id="70" creationId="{8A5A044A-984C-A909-FA8E-9772760868BE}"/>
          </ac:grpSpMkLst>
        </pc:grpChg>
        <pc:grpChg chg="add del mod">
          <ac:chgData name="Mai Zhang" userId="63a2803d-660f-4378-a9e3-e5274129137a" providerId="ADAL" clId="{C07379F5-2747-4A5F-A366-71003C385471}" dt="2024-06-09T13:21:05.936" v="175" actId="478"/>
          <ac:grpSpMkLst>
            <pc:docMk/>
            <pc:sldMk cId="2584940142" sldId="290"/>
            <ac:grpSpMk id="73" creationId="{58477199-2F54-BE0F-2AF4-46CBD11DA57B}"/>
          </ac:grpSpMkLst>
        </pc:grpChg>
        <pc:grpChg chg="add del mod">
          <ac:chgData name="Mai Zhang" userId="63a2803d-660f-4378-a9e3-e5274129137a" providerId="ADAL" clId="{C07379F5-2747-4A5F-A366-71003C385471}" dt="2024-06-09T13:21:05.936" v="175" actId="478"/>
          <ac:grpSpMkLst>
            <pc:docMk/>
            <pc:sldMk cId="2584940142" sldId="290"/>
            <ac:grpSpMk id="75" creationId="{AA751D16-4399-E804-B96A-CBABE6753B05}"/>
          </ac:grpSpMkLst>
        </pc:grpChg>
        <pc:grpChg chg="add del mod">
          <ac:chgData name="Mai Zhang" userId="63a2803d-660f-4378-a9e3-e5274129137a" providerId="ADAL" clId="{C07379F5-2747-4A5F-A366-71003C385471}" dt="2024-06-09T13:21:05.936" v="175" actId="478"/>
          <ac:grpSpMkLst>
            <pc:docMk/>
            <pc:sldMk cId="2584940142" sldId="290"/>
            <ac:grpSpMk id="77" creationId="{3EB48DEB-88B7-4BA4-0379-D0AF6D9B9DBB}"/>
          </ac:grpSpMkLst>
        </pc:grpChg>
        <pc:grpChg chg="add del mod">
          <ac:chgData name="Mai Zhang" userId="63a2803d-660f-4378-a9e3-e5274129137a" providerId="ADAL" clId="{C07379F5-2747-4A5F-A366-71003C385471}" dt="2024-06-09T13:21:05.936" v="175" actId="478"/>
          <ac:grpSpMkLst>
            <pc:docMk/>
            <pc:sldMk cId="2584940142" sldId="290"/>
            <ac:grpSpMk id="80" creationId="{85814930-F2AC-7F41-37C1-6C0959F49642}"/>
          </ac:grpSpMkLst>
        </pc:grpChg>
        <pc:grpChg chg="add del mod">
          <ac:chgData name="Mai Zhang" userId="63a2803d-660f-4378-a9e3-e5274129137a" providerId="ADAL" clId="{C07379F5-2747-4A5F-A366-71003C385471}" dt="2024-06-09T13:21:05.936" v="175" actId="478"/>
          <ac:grpSpMkLst>
            <pc:docMk/>
            <pc:sldMk cId="2584940142" sldId="290"/>
            <ac:grpSpMk id="82" creationId="{24D1C7F4-CE9D-A275-A0EE-AE0C834ACB79}"/>
          </ac:grpSpMkLst>
        </pc:grpChg>
        <pc:grpChg chg="add del mod">
          <ac:chgData name="Mai Zhang" userId="63a2803d-660f-4378-a9e3-e5274129137a" providerId="ADAL" clId="{C07379F5-2747-4A5F-A366-71003C385471}" dt="2024-06-09T13:21:05.936" v="175" actId="478"/>
          <ac:grpSpMkLst>
            <pc:docMk/>
            <pc:sldMk cId="2584940142" sldId="290"/>
            <ac:grpSpMk id="84" creationId="{359A2261-5053-FD5A-ABE9-307D074E6E29}"/>
          </ac:grpSpMkLst>
        </pc:grpChg>
        <pc:grpChg chg="add del mod">
          <ac:chgData name="Mai Zhang" userId="63a2803d-660f-4378-a9e3-e5274129137a" providerId="ADAL" clId="{C07379F5-2747-4A5F-A366-71003C385471}" dt="2024-06-09T13:21:05.936" v="175" actId="478"/>
          <ac:grpSpMkLst>
            <pc:docMk/>
            <pc:sldMk cId="2584940142" sldId="290"/>
            <ac:grpSpMk id="87" creationId="{48F4975B-7F62-DED1-3EF5-955740F53D37}"/>
          </ac:grpSpMkLst>
        </pc:grpChg>
        <pc:grpChg chg="add del mod">
          <ac:chgData name="Mai Zhang" userId="63a2803d-660f-4378-a9e3-e5274129137a" providerId="ADAL" clId="{C07379F5-2747-4A5F-A366-71003C385471}" dt="2024-06-09T13:21:05.936" v="175" actId="478"/>
          <ac:grpSpMkLst>
            <pc:docMk/>
            <pc:sldMk cId="2584940142" sldId="290"/>
            <ac:grpSpMk id="89" creationId="{56264550-2CEC-CBDB-B578-EABFF7AB5E82}"/>
          </ac:grpSpMkLst>
        </pc:grpChg>
        <pc:grpChg chg="add del mod">
          <ac:chgData name="Mai Zhang" userId="63a2803d-660f-4378-a9e3-e5274129137a" providerId="ADAL" clId="{C07379F5-2747-4A5F-A366-71003C385471}" dt="2024-06-09T13:21:05.936" v="175" actId="478"/>
          <ac:grpSpMkLst>
            <pc:docMk/>
            <pc:sldMk cId="2584940142" sldId="290"/>
            <ac:grpSpMk id="95" creationId="{5AA7AEEF-45C6-6CE0-2444-DC281D657E5D}"/>
          </ac:grpSpMkLst>
        </pc:grpChg>
        <pc:grpChg chg="add mod">
          <ac:chgData name="Mai Zhang" userId="63a2803d-660f-4378-a9e3-e5274129137a" providerId="ADAL" clId="{C07379F5-2747-4A5F-A366-71003C385471}" dt="2024-06-09T13:21:29.652" v="177" actId="1076"/>
          <ac:grpSpMkLst>
            <pc:docMk/>
            <pc:sldMk cId="2584940142" sldId="290"/>
            <ac:grpSpMk id="100" creationId="{F9CB6353-037D-8FDD-102A-BB05F09EA29D}"/>
          </ac:grpSpMkLst>
        </pc:grpChg>
        <pc:grpChg chg="add mod">
          <ac:chgData name="Mai Zhang" userId="63a2803d-660f-4378-a9e3-e5274129137a" providerId="ADAL" clId="{C07379F5-2747-4A5F-A366-71003C385471}" dt="2024-06-09T13:21:29.652" v="177" actId="1076"/>
          <ac:grpSpMkLst>
            <pc:docMk/>
            <pc:sldMk cId="2584940142" sldId="290"/>
            <ac:grpSpMk id="102" creationId="{42330574-200D-FE8E-5420-C85CFF1A17F2}"/>
          </ac:grpSpMkLst>
        </pc:grpChg>
        <pc:grpChg chg="add mod">
          <ac:chgData name="Mai Zhang" userId="63a2803d-660f-4378-a9e3-e5274129137a" providerId="ADAL" clId="{C07379F5-2747-4A5F-A366-71003C385471}" dt="2024-06-09T13:21:29.652" v="177" actId="1076"/>
          <ac:grpSpMkLst>
            <pc:docMk/>
            <pc:sldMk cId="2584940142" sldId="290"/>
            <ac:grpSpMk id="104" creationId="{04F1758D-57F5-2BD9-CDC4-396DFE06950E}"/>
          </ac:grpSpMkLst>
        </pc:grpChg>
        <pc:grpChg chg="add mod">
          <ac:chgData name="Mai Zhang" userId="63a2803d-660f-4378-a9e3-e5274129137a" providerId="ADAL" clId="{C07379F5-2747-4A5F-A366-71003C385471}" dt="2024-06-09T13:21:29.652" v="177" actId="1076"/>
          <ac:grpSpMkLst>
            <pc:docMk/>
            <pc:sldMk cId="2584940142" sldId="290"/>
            <ac:grpSpMk id="107" creationId="{4515BE6D-666F-1001-4529-A9AF2D45655E}"/>
          </ac:grpSpMkLst>
        </pc:grpChg>
        <pc:grpChg chg="add mod">
          <ac:chgData name="Mai Zhang" userId="63a2803d-660f-4378-a9e3-e5274129137a" providerId="ADAL" clId="{C07379F5-2747-4A5F-A366-71003C385471}" dt="2024-06-09T13:21:29.652" v="177" actId="1076"/>
          <ac:grpSpMkLst>
            <pc:docMk/>
            <pc:sldMk cId="2584940142" sldId="290"/>
            <ac:grpSpMk id="109" creationId="{B7D6015E-1EE6-385E-A6B4-DA26B2D26FB9}"/>
          </ac:grpSpMkLst>
        </pc:grpChg>
        <pc:grpChg chg="add mod">
          <ac:chgData name="Mai Zhang" userId="63a2803d-660f-4378-a9e3-e5274129137a" providerId="ADAL" clId="{C07379F5-2747-4A5F-A366-71003C385471}" dt="2024-06-09T13:21:29.652" v="177" actId="1076"/>
          <ac:grpSpMkLst>
            <pc:docMk/>
            <pc:sldMk cId="2584940142" sldId="290"/>
            <ac:grpSpMk id="112" creationId="{B4CFCCC5-38C9-8D30-3DA7-0E2DFB77D4B6}"/>
          </ac:grpSpMkLst>
        </pc:grpChg>
        <pc:grpChg chg="add mod">
          <ac:chgData name="Mai Zhang" userId="63a2803d-660f-4378-a9e3-e5274129137a" providerId="ADAL" clId="{C07379F5-2747-4A5F-A366-71003C385471}" dt="2024-06-09T13:21:29.652" v="177" actId="1076"/>
          <ac:grpSpMkLst>
            <pc:docMk/>
            <pc:sldMk cId="2584940142" sldId="290"/>
            <ac:grpSpMk id="114" creationId="{4D4564E5-B18D-C109-4853-25AA7203B34B}"/>
          </ac:grpSpMkLst>
        </pc:grpChg>
        <pc:grpChg chg="add mod">
          <ac:chgData name="Mai Zhang" userId="63a2803d-660f-4378-a9e3-e5274129137a" providerId="ADAL" clId="{C07379F5-2747-4A5F-A366-71003C385471}" dt="2024-06-09T13:21:29.652" v="177" actId="1076"/>
          <ac:grpSpMkLst>
            <pc:docMk/>
            <pc:sldMk cId="2584940142" sldId="290"/>
            <ac:grpSpMk id="116" creationId="{4896BD35-837B-0843-AD2E-AFCC1A8FA23E}"/>
          </ac:grpSpMkLst>
        </pc:grpChg>
        <pc:grpChg chg="add mod">
          <ac:chgData name="Mai Zhang" userId="63a2803d-660f-4378-a9e3-e5274129137a" providerId="ADAL" clId="{C07379F5-2747-4A5F-A366-71003C385471}" dt="2024-06-09T13:21:29.652" v="177" actId="1076"/>
          <ac:grpSpMkLst>
            <pc:docMk/>
            <pc:sldMk cId="2584940142" sldId="290"/>
            <ac:grpSpMk id="119" creationId="{E2DD4767-35C8-7BC3-74CC-BAB570AF2F59}"/>
          </ac:grpSpMkLst>
        </pc:grpChg>
        <pc:grpChg chg="add mod">
          <ac:chgData name="Mai Zhang" userId="63a2803d-660f-4378-a9e3-e5274129137a" providerId="ADAL" clId="{C07379F5-2747-4A5F-A366-71003C385471}" dt="2024-06-09T13:21:29.652" v="177" actId="1076"/>
          <ac:grpSpMkLst>
            <pc:docMk/>
            <pc:sldMk cId="2584940142" sldId="290"/>
            <ac:grpSpMk id="121" creationId="{260B62DE-A648-FB17-543A-89A0718BE280}"/>
          </ac:grpSpMkLst>
        </pc:grpChg>
        <pc:grpChg chg="add mod">
          <ac:chgData name="Mai Zhang" userId="63a2803d-660f-4378-a9e3-e5274129137a" providerId="ADAL" clId="{C07379F5-2747-4A5F-A366-71003C385471}" dt="2024-06-09T13:21:29.652" v="177" actId="1076"/>
          <ac:grpSpMkLst>
            <pc:docMk/>
            <pc:sldMk cId="2584940142" sldId="290"/>
            <ac:grpSpMk id="123" creationId="{ABEE448B-6867-46DF-784F-B21ECE094EED}"/>
          </ac:grpSpMkLst>
        </pc:grpChg>
        <pc:grpChg chg="add mod">
          <ac:chgData name="Mai Zhang" userId="63a2803d-660f-4378-a9e3-e5274129137a" providerId="ADAL" clId="{C07379F5-2747-4A5F-A366-71003C385471}" dt="2024-06-09T13:21:29.652" v="177" actId="1076"/>
          <ac:grpSpMkLst>
            <pc:docMk/>
            <pc:sldMk cId="2584940142" sldId="290"/>
            <ac:grpSpMk id="126" creationId="{41D1B033-6C4D-D0D5-60FE-60F39F79A7E2}"/>
          </ac:grpSpMkLst>
        </pc:grpChg>
        <pc:grpChg chg="add mod">
          <ac:chgData name="Mai Zhang" userId="63a2803d-660f-4378-a9e3-e5274129137a" providerId="ADAL" clId="{C07379F5-2747-4A5F-A366-71003C385471}" dt="2024-06-09T13:21:29.652" v="177" actId="1076"/>
          <ac:grpSpMkLst>
            <pc:docMk/>
            <pc:sldMk cId="2584940142" sldId="290"/>
            <ac:grpSpMk id="128" creationId="{27A8F8F1-40E6-A2BC-6359-85FC9D0EE95B}"/>
          </ac:grpSpMkLst>
        </pc:grpChg>
        <pc:grpChg chg="add mod">
          <ac:chgData name="Mai Zhang" userId="63a2803d-660f-4378-a9e3-e5274129137a" providerId="ADAL" clId="{C07379F5-2747-4A5F-A366-71003C385471}" dt="2024-06-09T13:21:29.652" v="177" actId="1076"/>
          <ac:grpSpMkLst>
            <pc:docMk/>
            <pc:sldMk cId="2584940142" sldId="290"/>
            <ac:grpSpMk id="134" creationId="{D5A49A16-D903-9D76-28F8-A0F871D42269}"/>
          </ac:grpSpMkLst>
        </pc:grpChg>
      </pc:sldChg>
      <pc:sldChg chg="del">
        <pc:chgData name="Mai Zhang" userId="63a2803d-660f-4378-a9e3-e5274129137a" providerId="ADAL" clId="{C07379F5-2747-4A5F-A366-71003C385471}" dt="2024-06-09T13:20:21.756" v="170"/>
        <pc:sldMkLst>
          <pc:docMk/>
          <pc:sldMk cId="3290932925" sldId="290"/>
        </pc:sldMkLst>
      </pc:sldChg>
      <pc:sldChg chg="del">
        <pc:chgData name="Mai Zhang" userId="63a2803d-660f-4378-a9e3-e5274129137a" providerId="ADAL" clId="{C07379F5-2747-4A5F-A366-71003C385471}" dt="2024-06-09T13:21:31.489" v="178" actId="47"/>
        <pc:sldMkLst>
          <pc:docMk/>
          <pc:sldMk cId="3573576969" sldId="291"/>
        </pc:sldMkLst>
        <pc:spChg chg="mod">
          <ac:chgData name="Mai Zhang" userId="63a2803d-660f-4378-a9e3-e5274129137a" providerId="ADAL" clId="{C07379F5-2747-4A5F-A366-71003C385471}" dt="2024-06-09T13:36:40.403" v="305"/>
          <ac:spMkLst>
            <pc:docMk/>
            <pc:sldMk cId="3573576969" sldId="291"/>
            <ac:spMk id="6" creationId="{CF127C6B-B0A2-06EB-5CE2-899AB37ACEF9}"/>
          </ac:spMkLst>
        </pc:spChg>
        <pc:spChg chg="mod">
          <ac:chgData name="Mai Zhang" userId="63a2803d-660f-4378-a9e3-e5274129137a" providerId="ADAL" clId="{C07379F5-2747-4A5F-A366-71003C385471}" dt="2024-06-09T13:35:52.412" v="304" actId="20577"/>
          <ac:spMkLst>
            <pc:docMk/>
            <pc:sldMk cId="3573576969" sldId="291"/>
            <ac:spMk id="11" creationId="{E8E1C6C9-AB97-A3A6-7AE1-A88B9CC6A3DD}"/>
          </ac:spMkLst>
        </pc:spChg>
      </pc:sldChg>
      <pc:sldChg chg="addSp delSp modSp mod">
        <pc:chgData name="Mai Zhang" userId="63a2803d-660f-4378-a9e3-e5274129137a" providerId="ADAL" clId="{C07379F5-2747-4A5F-A366-71003C385471}" dt="2024-06-09T19:30:22.139" v="548" actId="1076"/>
        <pc:sldMkLst>
          <pc:docMk/>
          <pc:sldMk cId="4090420739" sldId="299"/>
        </pc:sldMkLst>
        <pc:spChg chg="add mod">
          <ac:chgData name="Mai Zhang" userId="63a2803d-660f-4378-a9e3-e5274129137a" providerId="ADAL" clId="{C07379F5-2747-4A5F-A366-71003C385471}" dt="2024-06-09T19:21:45.863" v="459"/>
          <ac:spMkLst>
            <pc:docMk/>
            <pc:sldMk cId="4090420739" sldId="299"/>
            <ac:spMk id="6" creationId="{8F6F6369-EFC5-C8F1-920F-6DD0714FAE34}"/>
          </ac:spMkLst>
        </pc:spChg>
        <pc:spChg chg="add mod">
          <ac:chgData name="Mai Zhang" userId="63a2803d-660f-4378-a9e3-e5274129137a" providerId="ADAL" clId="{C07379F5-2747-4A5F-A366-71003C385471}" dt="2024-06-09T19:30:22.139" v="548" actId="1076"/>
          <ac:spMkLst>
            <pc:docMk/>
            <pc:sldMk cId="4090420739" sldId="299"/>
            <ac:spMk id="12" creationId="{B0247C11-25FF-23D6-6630-C62D5FCB6E6D}"/>
          </ac:spMkLst>
        </pc:spChg>
        <pc:graphicFrameChg chg="add del mod">
          <ac:chgData name="Mai Zhang" userId="63a2803d-660f-4378-a9e3-e5274129137a" providerId="ADAL" clId="{C07379F5-2747-4A5F-A366-71003C385471}" dt="2024-06-09T19:23:10.764" v="461" actId="478"/>
          <ac:graphicFrameMkLst>
            <pc:docMk/>
            <pc:sldMk cId="4090420739" sldId="299"/>
            <ac:graphicFrameMk id="7" creationId="{46AE7B5E-F0B4-7898-3494-753EF401EBB8}"/>
          </ac:graphicFrameMkLst>
        </pc:graphicFrameChg>
        <pc:graphicFrameChg chg="add del mod">
          <ac:chgData name="Mai Zhang" userId="63a2803d-660f-4378-a9e3-e5274129137a" providerId="ADAL" clId="{C07379F5-2747-4A5F-A366-71003C385471}" dt="2024-06-09T19:23:17.011" v="463" actId="478"/>
          <ac:graphicFrameMkLst>
            <pc:docMk/>
            <pc:sldMk cId="4090420739" sldId="299"/>
            <ac:graphicFrameMk id="8" creationId="{6918C215-8258-A7AE-0882-62EBF6F5B2F2}"/>
          </ac:graphicFrameMkLst>
        </pc:graphicFrameChg>
        <pc:graphicFrameChg chg="add del mod">
          <ac:chgData name="Mai Zhang" userId="63a2803d-660f-4378-a9e3-e5274129137a" providerId="ADAL" clId="{C07379F5-2747-4A5F-A366-71003C385471}" dt="2024-06-09T19:23:23.250" v="465" actId="478"/>
          <ac:graphicFrameMkLst>
            <pc:docMk/>
            <pc:sldMk cId="4090420739" sldId="299"/>
            <ac:graphicFrameMk id="9" creationId="{4DAAE8DC-2A9F-7176-4EC4-99EA88583198}"/>
          </ac:graphicFrameMkLst>
        </pc:graphicFrameChg>
        <pc:graphicFrameChg chg="add mod modGraphic">
          <ac:chgData name="Mai Zhang" userId="63a2803d-660f-4378-a9e3-e5274129137a" providerId="ADAL" clId="{C07379F5-2747-4A5F-A366-71003C385471}" dt="2024-06-09T19:27:16.266" v="502" actId="404"/>
          <ac:graphicFrameMkLst>
            <pc:docMk/>
            <pc:sldMk cId="4090420739" sldId="299"/>
            <ac:graphicFrameMk id="10" creationId="{B6571C4C-8EE6-4299-5196-646C3294BBA7}"/>
          </ac:graphicFrameMkLst>
        </pc:graphicFrameChg>
        <pc:graphicFrameChg chg="add mod modGraphic">
          <ac:chgData name="Mai Zhang" userId="63a2803d-660f-4378-a9e3-e5274129137a" providerId="ADAL" clId="{C07379F5-2747-4A5F-A366-71003C385471}" dt="2024-06-09T19:27:46.061" v="505" actId="1076"/>
          <ac:graphicFrameMkLst>
            <pc:docMk/>
            <pc:sldMk cId="4090420739" sldId="299"/>
            <ac:graphicFrameMk id="11" creationId="{F17F2FB3-8C78-A80E-1676-692151716E75}"/>
          </ac:graphicFrameMkLst>
        </pc:graphicFrameChg>
      </pc:sldChg>
      <pc:sldChg chg="add del">
        <pc:chgData name="Mai Zhang" userId="63a2803d-660f-4378-a9e3-e5274129137a" providerId="ADAL" clId="{C07379F5-2747-4A5F-A366-71003C385471}" dt="2024-06-09T19:32:03.110" v="554" actId="47"/>
        <pc:sldMkLst>
          <pc:docMk/>
          <pc:sldMk cId="611313593" sldId="300"/>
        </pc:sldMkLst>
      </pc:sldChg>
      <pc:sldChg chg="modSp mod">
        <pc:chgData name="Mai Zhang" userId="63a2803d-660f-4378-a9e3-e5274129137a" providerId="ADAL" clId="{C07379F5-2747-4A5F-A366-71003C385471}" dt="2024-06-09T19:36:05.742" v="599" actId="1076"/>
        <pc:sldMkLst>
          <pc:docMk/>
          <pc:sldMk cId="3577731231" sldId="300"/>
        </pc:sldMkLst>
        <pc:spChg chg="mod">
          <ac:chgData name="Mai Zhang" userId="63a2803d-660f-4378-a9e3-e5274129137a" providerId="ADAL" clId="{C07379F5-2747-4A5F-A366-71003C385471}" dt="2024-06-09T19:32:40.780" v="558" actId="1582"/>
          <ac:spMkLst>
            <pc:docMk/>
            <pc:sldMk cId="3577731231" sldId="300"/>
            <ac:spMk id="20" creationId="{00000000-0000-0000-0000-000000000000}"/>
          </ac:spMkLst>
        </pc:spChg>
        <pc:spChg chg="mod">
          <ac:chgData name="Mai Zhang" userId="63a2803d-660f-4378-a9e3-e5274129137a" providerId="ADAL" clId="{C07379F5-2747-4A5F-A366-71003C385471}" dt="2024-06-09T19:32:17.327" v="555" actId="207"/>
          <ac:spMkLst>
            <pc:docMk/>
            <pc:sldMk cId="3577731231" sldId="300"/>
            <ac:spMk id="22" creationId="{00000000-0000-0000-0000-000000000000}"/>
          </ac:spMkLst>
        </pc:spChg>
        <pc:spChg chg="mod">
          <ac:chgData name="Mai Zhang" userId="63a2803d-660f-4378-a9e3-e5274129137a" providerId="ADAL" clId="{C07379F5-2747-4A5F-A366-71003C385471}" dt="2024-06-09T19:32:23.565" v="556" actId="207"/>
          <ac:spMkLst>
            <pc:docMk/>
            <pc:sldMk cId="3577731231" sldId="300"/>
            <ac:spMk id="26" creationId="{00000000-0000-0000-0000-000000000000}"/>
          </ac:spMkLst>
        </pc:spChg>
        <pc:spChg chg="mod">
          <ac:chgData name="Mai Zhang" userId="63a2803d-660f-4378-a9e3-e5274129137a" providerId="ADAL" clId="{C07379F5-2747-4A5F-A366-71003C385471}" dt="2024-06-09T19:36:05.742" v="599" actId="1076"/>
          <ac:spMkLst>
            <pc:docMk/>
            <pc:sldMk cId="3577731231" sldId="300"/>
            <ac:spMk id="35" creationId="{00000000-0000-0000-0000-000000000000}"/>
          </ac:spMkLst>
        </pc:spChg>
        <pc:spChg chg="mod">
          <ac:chgData name="Mai Zhang" userId="63a2803d-660f-4378-a9e3-e5274129137a" providerId="ADAL" clId="{C07379F5-2747-4A5F-A366-71003C385471}" dt="2024-06-09T19:36:03.557" v="598" actId="1076"/>
          <ac:spMkLst>
            <pc:docMk/>
            <pc:sldMk cId="3577731231" sldId="300"/>
            <ac:spMk id="36" creationId="{00000000-0000-0000-0000-000000000000}"/>
          </ac:spMkLst>
        </pc:spChg>
        <pc:grpChg chg="mod">
          <ac:chgData name="Mai Zhang" userId="63a2803d-660f-4378-a9e3-e5274129137a" providerId="ADAL" clId="{C07379F5-2747-4A5F-A366-71003C385471}" dt="2024-06-09T19:32:17.327" v="555" actId="207"/>
          <ac:grpSpMkLst>
            <pc:docMk/>
            <pc:sldMk cId="3577731231" sldId="300"/>
            <ac:grpSpMk id="21" creationId="{00000000-0000-0000-0000-000000000000}"/>
          </ac:grpSpMkLst>
        </pc:grpChg>
        <pc:grpChg chg="mod">
          <ac:chgData name="Mai Zhang" userId="63a2803d-660f-4378-a9e3-e5274129137a" providerId="ADAL" clId="{C07379F5-2747-4A5F-A366-71003C385471}" dt="2024-06-09T19:32:23.565" v="556" actId="207"/>
          <ac:grpSpMkLst>
            <pc:docMk/>
            <pc:sldMk cId="3577731231" sldId="300"/>
            <ac:grpSpMk id="25" creationId="{00000000-0000-0000-0000-000000000000}"/>
          </ac:grpSpMkLst>
        </pc:grpChg>
      </pc:sldChg>
      <pc:sldChg chg="new del">
        <pc:chgData name="Mai Zhang" userId="63a2803d-660f-4378-a9e3-e5274129137a" providerId="ADAL" clId="{C07379F5-2747-4A5F-A366-71003C385471}" dt="2024-06-09T19:33:16.616" v="562" actId="47"/>
        <pc:sldMkLst>
          <pc:docMk/>
          <pc:sldMk cId="2486733575" sldId="301"/>
        </pc:sldMkLst>
      </pc:sldChg>
      <pc:sldChg chg="new">
        <pc:chgData name="Mai Zhang" userId="63a2803d-660f-4378-a9e3-e5274129137a" providerId="ADAL" clId="{C07379F5-2747-4A5F-A366-71003C385471}" dt="2024-06-09T19:33:30.583" v="563" actId="680"/>
        <pc:sldMkLst>
          <pc:docMk/>
          <pc:sldMk cId="3335320799" sldId="301"/>
        </pc:sldMkLst>
      </pc:sldChg>
      <pc:sldMasterChg chg="modSldLayout">
        <pc:chgData name="Mai Zhang" userId="63a2803d-660f-4378-a9e3-e5274129137a" providerId="ADAL" clId="{C07379F5-2747-4A5F-A366-71003C385471}" dt="2024-06-09T12:52:48.535" v="2"/>
        <pc:sldMasterMkLst>
          <pc:docMk/>
          <pc:sldMasterMk cId="4198248213" sldId="2147483660"/>
        </pc:sldMasterMkLst>
        <pc:sldLayoutChg chg="addSp modSp">
          <pc:chgData name="Mai Zhang" userId="63a2803d-660f-4378-a9e3-e5274129137a" providerId="ADAL" clId="{C07379F5-2747-4A5F-A366-71003C385471}" dt="2024-06-09T12:52:48.535" v="2"/>
          <pc:sldLayoutMkLst>
            <pc:docMk/>
            <pc:sldMasterMk cId="4198248213" sldId="2147483660"/>
            <pc:sldLayoutMk cId="1070309364" sldId="2147483667"/>
          </pc:sldLayoutMkLst>
          <pc:picChg chg="add mod">
            <ac:chgData name="Mai Zhang" userId="63a2803d-660f-4378-a9e3-e5274129137a" providerId="ADAL" clId="{C07379F5-2747-4A5F-A366-71003C385471}" dt="2024-06-09T12:52:48.535" v="2"/>
            <ac:picMkLst>
              <pc:docMk/>
              <pc:sldMasterMk cId="4198248213" sldId="2147483660"/>
              <pc:sldLayoutMk cId="1070309364" sldId="2147483667"/>
              <ac:picMk id="2" creationId="{0236F8C4-C24D-102C-61DD-E8AC04DF97EE}"/>
            </ac:picMkLst>
          </pc:picChg>
        </pc:sldLayoutChg>
      </pc:sldMasterChg>
      <pc:sldMasterChg chg="modSldLayout">
        <pc:chgData name="Mai Zhang" userId="63a2803d-660f-4378-a9e3-e5274129137a" providerId="ADAL" clId="{C07379F5-2747-4A5F-A366-71003C385471}" dt="2024-06-09T19:34:01.709" v="574"/>
        <pc:sldMasterMkLst>
          <pc:docMk/>
          <pc:sldMasterMk cId="2117381027" sldId="2147483672"/>
        </pc:sldMasterMkLst>
        <pc:sldLayoutChg chg="addSp modSp">
          <pc:chgData name="Mai Zhang" userId="63a2803d-660f-4378-a9e3-e5274129137a" providerId="ADAL" clId="{C07379F5-2747-4A5F-A366-71003C385471}" dt="2024-06-09T19:34:01.709" v="574"/>
          <pc:sldLayoutMkLst>
            <pc:docMk/>
            <pc:sldMasterMk cId="2117381027" sldId="2147483672"/>
            <pc:sldLayoutMk cId="1901506097" sldId="2147483673"/>
          </pc:sldLayoutMkLst>
          <pc:picChg chg="add mod">
            <ac:chgData name="Mai Zhang" userId="63a2803d-660f-4378-a9e3-e5274129137a" providerId="ADAL" clId="{C07379F5-2747-4A5F-A366-71003C385471}" dt="2024-06-09T19:34:01.709" v="574"/>
            <ac:picMkLst>
              <pc:docMk/>
              <pc:sldMasterMk cId="2117381027" sldId="2147483672"/>
              <pc:sldLayoutMk cId="1901506097" sldId="2147483673"/>
              <ac:picMk id="7" creationId="{477F63BC-E938-6974-54E2-C08C83FEA82F}"/>
            </ac:picMkLst>
          </pc:picChg>
        </pc:sldLayoutChg>
        <pc:sldLayoutChg chg="addSp modSp">
          <pc:chgData name="Mai Zhang" userId="63a2803d-660f-4378-a9e3-e5274129137a" providerId="ADAL" clId="{C07379F5-2747-4A5F-A366-71003C385471}" dt="2024-06-09T19:34:00.799" v="573"/>
          <pc:sldLayoutMkLst>
            <pc:docMk/>
            <pc:sldMasterMk cId="2117381027" sldId="2147483672"/>
            <pc:sldLayoutMk cId="4031048615" sldId="2147483674"/>
          </pc:sldLayoutMkLst>
          <pc:picChg chg="add mod">
            <ac:chgData name="Mai Zhang" userId="63a2803d-660f-4378-a9e3-e5274129137a" providerId="ADAL" clId="{C07379F5-2747-4A5F-A366-71003C385471}" dt="2024-06-09T19:34:00.799" v="573"/>
            <ac:picMkLst>
              <pc:docMk/>
              <pc:sldMasterMk cId="2117381027" sldId="2147483672"/>
              <pc:sldLayoutMk cId="4031048615" sldId="2147483674"/>
              <ac:picMk id="7" creationId="{2C572757-45C4-94A8-CE04-14EF06DDA24A}"/>
            </ac:picMkLst>
          </pc:picChg>
        </pc:sldLayoutChg>
        <pc:sldLayoutChg chg="addSp modSp">
          <pc:chgData name="Mai Zhang" userId="63a2803d-660f-4378-a9e3-e5274129137a" providerId="ADAL" clId="{C07379F5-2747-4A5F-A366-71003C385471}" dt="2024-06-09T19:33:59.964" v="572"/>
          <pc:sldLayoutMkLst>
            <pc:docMk/>
            <pc:sldMasterMk cId="2117381027" sldId="2147483672"/>
            <pc:sldLayoutMk cId="580840773" sldId="2147483675"/>
          </pc:sldLayoutMkLst>
          <pc:picChg chg="add mod">
            <ac:chgData name="Mai Zhang" userId="63a2803d-660f-4378-a9e3-e5274129137a" providerId="ADAL" clId="{C07379F5-2747-4A5F-A366-71003C385471}" dt="2024-06-09T19:33:59.964" v="572"/>
            <ac:picMkLst>
              <pc:docMk/>
              <pc:sldMasterMk cId="2117381027" sldId="2147483672"/>
              <pc:sldLayoutMk cId="580840773" sldId="2147483675"/>
              <ac:picMk id="7" creationId="{40A725CF-2F43-4886-A391-5087347A3FA6}"/>
            </ac:picMkLst>
          </pc:picChg>
        </pc:sldLayoutChg>
        <pc:sldLayoutChg chg="addSp modSp">
          <pc:chgData name="Mai Zhang" userId="63a2803d-660f-4378-a9e3-e5274129137a" providerId="ADAL" clId="{C07379F5-2747-4A5F-A366-71003C385471}" dt="2024-06-09T19:33:58.991" v="571"/>
          <pc:sldLayoutMkLst>
            <pc:docMk/>
            <pc:sldMasterMk cId="2117381027" sldId="2147483672"/>
            <pc:sldLayoutMk cId="2520736773" sldId="2147483676"/>
          </pc:sldLayoutMkLst>
          <pc:picChg chg="add mod">
            <ac:chgData name="Mai Zhang" userId="63a2803d-660f-4378-a9e3-e5274129137a" providerId="ADAL" clId="{C07379F5-2747-4A5F-A366-71003C385471}" dt="2024-06-09T19:33:58.991" v="571"/>
            <ac:picMkLst>
              <pc:docMk/>
              <pc:sldMasterMk cId="2117381027" sldId="2147483672"/>
              <pc:sldLayoutMk cId="2520736773" sldId="2147483676"/>
              <ac:picMk id="8" creationId="{30C94142-ABB6-BE67-3CB1-7B6504A1E61E}"/>
            </ac:picMkLst>
          </pc:picChg>
        </pc:sldLayoutChg>
        <pc:sldLayoutChg chg="addSp modSp">
          <pc:chgData name="Mai Zhang" userId="63a2803d-660f-4378-a9e3-e5274129137a" providerId="ADAL" clId="{C07379F5-2747-4A5F-A366-71003C385471}" dt="2024-06-09T19:33:58.031" v="570"/>
          <pc:sldLayoutMkLst>
            <pc:docMk/>
            <pc:sldMasterMk cId="2117381027" sldId="2147483672"/>
            <pc:sldLayoutMk cId="526735470" sldId="2147483677"/>
          </pc:sldLayoutMkLst>
          <pc:picChg chg="add mod">
            <ac:chgData name="Mai Zhang" userId="63a2803d-660f-4378-a9e3-e5274129137a" providerId="ADAL" clId="{C07379F5-2747-4A5F-A366-71003C385471}" dt="2024-06-09T19:33:58.031" v="570"/>
            <ac:picMkLst>
              <pc:docMk/>
              <pc:sldMasterMk cId="2117381027" sldId="2147483672"/>
              <pc:sldLayoutMk cId="526735470" sldId="2147483677"/>
              <ac:picMk id="10" creationId="{BE55618E-8E52-76FE-1CA7-28EB89466643}"/>
            </ac:picMkLst>
          </pc:picChg>
        </pc:sldLayoutChg>
        <pc:sldLayoutChg chg="addSp modSp">
          <pc:chgData name="Mai Zhang" userId="63a2803d-660f-4378-a9e3-e5274129137a" providerId="ADAL" clId="{C07379F5-2747-4A5F-A366-71003C385471}" dt="2024-06-09T19:33:56.902" v="569"/>
          <pc:sldLayoutMkLst>
            <pc:docMk/>
            <pc:sldMasterMk cId="2117381027" sldId="2147483672"/>
            <pc:sldLayoutMk cId="243278939" sldId="2147483678"/>
          </pc:sldLayoutMkLst>
          <pc:picChg chg="add mod">
            <ac:chgData name="Mai Zhang" userId="63a2803d-660f-4378-a9e3-e5274129137a" providerId="ADAL" clId="{C07379F5-2747-4A5F-A366-71003C385471}" dt="2024-06-09T19:33:56.902" v="569"/>
            <ac:picMkLst>
              <pc:docMk/>
              <pc:sldMasterMk cId="2117381027" sldId="2147483672"/>
              <pc:sldLayoutMk cId="243278939" sldId="2147483678"/>
              <ac:picMk id="6" creationId="{B623E175-2B83-3806-28E4-67BF95A90D9C}"/>
            </ac:picMkLst>
          </pc:picChg>
        </pc:sldLayoutChg>
        <pc:sldLayoutChg chg="addSp modSp">
          <pc:chgData name="Mai Zhang" userId="63a2803d-660f-4378-a9e3-e5274129137a" providerId="ADAL" clId="{C07379F5-2747-4A5F-A366-71003C385471}" dt="2024-06-09T19:33:56.332" v="568"/>
          <pc:sldLayoutMkLst>
            <pc:docMk/>
            <pc:sldMasterMk cId="2117381027" sldId="2147483672"/>
            <pc:sldLayoutMk cId="1722719598" sldId="2147483679"/>
          </pc:sldLayoutMkLst>
          <pc:picChg chg="add mod">
            <ac:chgData name="Mai Zhang" userId="63a2803d-660f-4378-a9e3-e5274129137a" providerId="ADAL" clId="{C07379F5-2747-4A5F-A366-71003C385471}" dt="2024-06-09T19:33:56.332" v="568"/>
            <ac:picMkLst>
              <pc:docMk/>
              <pc:sldMasterMk cId="2117381027" sldId="2147483672"/>
              <pc:sldLayoutMk cId="1722719598" sldId="2147483679"/>
              <ac:picMk id="5" creationId="{0192D90F-4CE0-926A-8116-A0FE8C2A1E19}"/>
            </ac:picMkLst>
          </pc:picChg>
        </pc:sldLayoutChg>
        <pc:sldLayoutChg chg="addSp modSp">
          <pc:chgData name="Mai Zhang" userId="63a2803d-660f-4378-a9e3-e5274129137a" providerId="ADAL" clId="{C07379F5-2747-4A5F-A366-71003C385471}" dt="2024-06-09T19:33:53.020" v="564"/>
          <pc:sldLayoutMkLst>
            <pc:docMk/>
            <pc:sldMasterMk cId="2117381027" sldId="2147483672"/>
            <pc:sldLayoutMk cId="3324330963" sldId="2147483680"/>
          </pc:sldLayoutMkLst>
          <pc:picChg chg="add mod">
            <ac:chgData name="Mai Zhang" userId="63a2803d-660f-4378-a9e3-e5274129137a" providerId="ADAL" clId="{C07379F5-2747-4A5F-A366-71003C385471}" dt="2024-06-09T19:33:53.020" v="564"/>
            <ac:picMkLst>
              <pc:docMk/>
              <pc:sldMasterMk cId="2117381027" sldId="2147483672"/>
              <pc:sldLayoutMk cId="3324330963" sldId="2147483680"/>
              <ac:picMk id="8" creationId="{695851FD-B07A-104C-DEF8-280564DA961A}"/>
            </ac:picMkLst>
          </pc:picChg>
        </pc:sldLayoutChg>
        <pc:sldLayoutChg chg="addSp modSp">
          <pc:chgData name="Mai Zhang" userId="63a2803d-660f-4378-a9e3-e5274129137a" providerId="ADAL" clId="{C07379F5-2747-4A5F-A366-71003C385471}" dt="2024-06-09T19:33:53.808" v="565"/>
          <pc:sldLayoutMkLst>
            <pc:docMk/>
            <pc:sldMasterMk cId="2117381027" sldId="2147483672"/>
            <pc:sldLayoutMk cId="1524969558" sldId="2147483681"/>
          </pc:sldLayoutMkLst>
          <pc:picChg chg="add mod">
            <ac:chgData name="Mai Zhang" userId="63a2803d-660f-4378-a9e3-e5274129137a" providerId="ADAL" clId="{C07379F5-2747-4A5F-A366-71003C385471}" dt="2024-06-09T19:33:53.808" v="565"/>
            <ac:picMkLst>
              <pc:docMk/>
              <pc:sldMasterMk cId="2117381027" sldId="2147483672"/>
              <pc:sldLayoutMk cId="1524969558" sldId="2147483681"/>
              <ac:picMk id="8" creationId="{317A825D-2962-34A7-76CA-E7AD749918D6}"/>
            </ac:picMkLst>
          </pc:picChg>
        </pc:sldLayoutChg>
        <pc:sldLayoutChg chg="addSp modSp">
          <pc:chgData name="Mai Zhang" userId="63a2803d-660f-4378-a9e3-e5274129137a" providerId="ADAL" clId="{C07379F5-2747-4A5F-A366-71003C385471}" dt="2024-06-09T19:33:54.894" v="566"/>
          <pc:sldLayoutMkLst>
            <pc:docMk/>
            <pc:sldMasterMk cId="2117381027" sldId="2147483672"/>
            <pc:sldLayoutMk cId="4715109" sldId="2147483682"/>
          </pc:sldLayoutMkLst>
          <pc:picChg chg="add mod">
            <ac:chgData name="Mai Zhang" userId="63a2803d-660f-4378-a9e3-e5274129137a" providerId="ADAL" clId="{C07379F5-2747-4A5F-A366-71003C385471}" dt="2024-06-09T19:33:54.894" v="566"/>
            <ac:picMkLst>
              <pc:docMk/>
              <pc:sldMasterMk cId="2117381027" sldId="2147483672"/>
              <pc:sldLayoutMk cId="4715109" sldId="2147483682"/>
              <ac:picMk id="7" creationId="{F4015C99-8412-3A11-B4FE-018B3551E1A0}"/>
            </ac:picMkLst>
          </pc:picChg>
        </pc:sldLayoutChg>
        <pc:sldLayoutChg chg="addSp modSp">
          <pc:chgData name="Mai Zhang" userId="63a2803d-660f-4378-a9e3-e5274129137a" providerId="ADAL" clId="{C07379F5-2747-4A5F-A366-71003C385471}" dt="2024-06-09T19:33:55.545" v="567"/>
          <pc:sldLayoutMkLst>
            <pc:docMk/>
            <pc:sldMasterMk cId="2117381027" sldId="2147483672"/>
            <pc:sldLayoutMk cId="1831058383" sldId="2147483683"/>
          </pc:sldLayoutMkLst>
          <pc:picChg chg="add mod">
            <ac:chgData name="Mai Zhang" userId="63a2803d-660f-4378-a9e3-e5274129137a" providerId="ADAL" clId="{C07379F5-2747-4A5F-A366-71003C385471}" dt="2024-06-09T19:33:55.545" v="567"/>
            <ac:picMkLst>
              <pc:docMk/>
              <pc:sldMasterMk cId="2117381027" sldId="2147483672"/>
              <pc:sldLayoutMk cId="1831058383" sldId="2147483683"/>
              <ac:picMk id="7" creationId="{646B20F2-EDAD-662A-8347-5B33845A12B3}"/>
            </ac:picMkLst>
          </pc:picChg>
        </pc:sldLayoutChg>
      </pc:sldMasterChg>
    </pc:docChg>
  </pc:docChgLst>
  <pc:docChgLst>
    <pc:chgData name="Njie, Abdul M" userId="952ac763-60f6-4eca-8f70-109ce3b3497e" providerId="ADAL" clId="{35C5BB34-83EA-46E6-B0AD-5659AAF8097B}"/>
    <pc:docChg chg="custSel modSld">
      <pc:chgData name="Njie, Abdul M" userId="952ac763-60f6-4eca-8f70-109ce3b3497e" providerId="ADAL" clId="{35C5BB34-83EA-46E6-B0AD-5659AAF8097B}" dt="2024-06-10T11:51:07.676" v="413" actId="113"/>
      <pc:docMkLst>
        <pc:docMk/>
      </pc:docMkLst>
      <pc:sldChg chg="addSp delSp modSp mod">
        <pc:chgData name="Njie, Abdul M" userId="952ac763-60f6-4eca-8f70-109ce3b3497e" providerId="ADAL" clId="{35C5BB34-83EA-46E6-B0AD-5659AAF8097B}" dt="2024-06-10T11:51:07.676" v="413" actId="113"/>
        <pc:sldMkLst>
          <pc:docMk/>
          <pc:sldMk cId="3454236538" sldId="316"/>
        </pc:sldMkLst>
        <pc:spChg chg="add mod">
          <ac:chgData name="Njie, Abdul M" userId="952ac763-60f6-4eca-8f70-109ce3b3497e" providerId="ADAL" clId="{35C5BB34-83EA-46E6-B0AD-5659AAF8097B}" dt="2024-06-10T11:34:21.361" v="278"/>
          <ac:spMkLst>
            <pc:docMk/>
            <pc:sldMk cId="3454236538" sldId="316"/>
            <ac:spMk id="5" creationId="{A1028A2A-CE5A-B94A-BE72-9184ABB194DA}"/>
          </ac:spMkLst>
        </pc:spChg>
        <pc:spChg chg="mod">
          <ac:chgData name="Njie, Abdul M" userId="952ac763-60f6-4eca-8f70-109ce3b3497e" providerId="ADAL" clId="{35C5BB34-83EA-46E6-B0AD-5659AAF8097B}" dt="2024-06-10T11:49:59.899" v="412" actId="20577"/>
          <ac:spMkLst>
            <pc:docMk/>
            <pc:sldMk cId="3454236538" sldId="316"/>
            <ac:spMk id="258" creationId="{012AA732-3CE0-A20A-0FE0-2741A572A206}"/>
          </ac:spMkLst>
        </pc:spChg>
        <pc:graphicFrameChg chg="add del modGraphic">
          <ac:chgData name="Njie, Abdul M" userId="952ac763-60f6-4eca-8f70-109ce3b3497e" providerId="ADAL" clId="{35C5BB34-83EA-46E6-B0AD-5659AAF8097B}" dt="2024-06-10T11:25:42.463" v="1" actId="478"/>
          <ac:graphicFrameMkLst>
            <pc:docMk/>
            <pc:sldMk cId="3454236538" sldId="316"/>
            <ac:graphicFrameMk id="3" creationId="{0A5BD51A-CE66-096F-44E6-18E4293E8318}"/>
          </ac:graphicFrameMkLst>
        </pc:graphicFrameChg>
        <pc:graphicFrameChg chg="add mod">
          <ac:chgData name="Njie, Abdul M" userId="952ac763-60f6-4eca-8f70-109ce3b3497e" providerId="ADAL" clId="{35C5BB34-83EA-46E6-B0AD-5659AAF8097B}" dt="2024-06-10T11:51:07.676" v="413" actId="113"/>
          <ac:graphicFrameMkLst>
            <pc:docMk/>
            <pc:sldMk cId="3454236538" sldId="316"/>
            <ac:graphicFrameMk id="4" creationId="{6CF289B7-3E75-F8CB-4C08-83120622C76C}"/>
          </ac:graphicFrameMkLst>
        </pc:graphicFrameChg>
      </pc:sldChg>
    </pc:docChg>
  </pc:docChgLst>
  <pc:docChgLst>
    <pc:chgData name="Ghaleb, Mamoun" userId="S::mg1923@ic.ac.uk::eedf5fdc-f049-48ae-a3cb-ca9da4dc0862" providerId="AD" clId="Web-{E597EA1C-B7C4-F3A7-C1EB-537545556FC7}"/>
    <pc:docChg chg="addSld delSld modSld">
      <pc:chgData name="Ghaleb, Mamoun" userId="S::mg1923@ic.ac.uk::eedf5fdc-f049-48ae-a3cb-ca9da4dc0862" providerId="AD" clId="Web-{E597EA1C-B7C4-F3A7-C1EB-537545556FC7}" dt="2024-06-17T09:08:45.065" v="613"/>
      <pc:docMkLst>
        <pc:docMk/>
      </pc:docMkLst>
      <pc:sldChg chg="modSp">
        <pc:chgData name="Ghaleb, Mamoun" userId="S::mg1923@ic.ac.uk::eedf5fdc-f049-48ae-a3cb-ca9da4dc0862" providerId="AD" clId="Web-{E597EA1C-B7C4-F3A7-C1EB-537545556FC7}" dt="2024-06-17T07:50:02.574" v="0" actId="20577"/>
        <pc:sldMkLst>
          <pc:docMk/>
          <pc:sldMk cId="1624190946" sldId="257"/>
        </pc:sldMkLst>
        <pc:spChg chg="mod">
          <ac:chgData name="Ghaleb, Mamoun" userId="S::mg1923@ic.ac.uk::eedf5fdc-f049-48ae-a3cb-ca9da4dc0862" providerId="AD" clId="Web-{E597EA1C-B7C4-F3A7-C1EB-537545556FC7}" dt="2024-06-17T07:50:02.574" v="0" actId="20577"/>
          <ac:spMkLst>
            <pc:docMk/>
            <pc:sldMk cId="1624190946" sldId="257"/>
            <ac:spMk id="6" creationId="{93B644B2-41A4-8892-596B-9E5D8708E467}"/>
          </ac:spMkLst>
        </pc:spChg>
      </pc:sldChg>
      <pc:sldChg chg="modSp">
        <pc:chgData name="Ghaleb, Mamoun" userId="S::mg1923@ic.ac.uk::eedf5fdc-f049-48ae-a3cb-ca9da4dc0862" providerId="AD" clId="Web-{E597EA1C-B7C4-F3A7-C1EB-537545556FC7}" dt="2024-06-17T09:04:35.297" v="594"/>
        <pc:sldMkLst>
          <pc:docMk/>
          <pc:sldMk cId="0" sldId="259"/>
        </pc:sldMkLst>
        <pc:spChg chg="mod">
          <ac:chgData name="Ghaleb, Mamoun" userId="S::mg1923@ic.ac.uk::eedf5fdc-f049-48ae-a3cb-ca9da4dc0862" providerId="AD" clId="Web-{E597EA1C-B7C4-F3A7-C1EB-537545556FC7}" dt="2024-06-17T09:01:08.080" v="541"/>
          <ac:spMkLst>
            <pc:docMk/>
            <pc:sldMk cId="0" sldId="259"/>
            <ac:spMk id="3" creationId="{00000000-0000-0000-0000-000000000000}"/>
          </ac:spMkLst>
        </pc:spChg>
        <pc:spChg chg="mod">
          <ac:chgData name="Ghaleb, Mamoun" userId="S::mg1923@ic.ac.uk::eedf5fdc-f049-48ae-a3cb-ca9da4dc0862" providerId="AD" clId="Web-{E597EA1C-B7C4-F3A7-C1EB-537545556FC7}" dt="2024-06-17T09:01:32.222" v="548"/>
          <ac:spMkLst>
            <pc:docMk/>
            <pc:sldMk cId="0" sldId="259"/>
            <ac:spMk id="5" creationId="{00000000-0000-0000-0000-000000000000}"/>
          </ac:spMkLst>
        </pc:spChg>
        <pc:spChg chg="mod">
          <ac:chgData name="Ghaleb, Mamoun" userId="S::mg1923@ic.ac.uk::eedf5fdc-f049-48ae-a3cb-ca9da4dc0862" providerId="AD" clId="Web-{E597EA1C-B7C4-F3A7-C1EB-537545556FC7}" dt="2024-06-17T09:00:43.187" v="529"/>
          <ac:spMkLst>
            <pc:docMk/>
            <pc:sldMk cId="0" sldId="259"/>
            <ac:spMk id="7" creationId="{00000000-0000-0000-0000-000000000000}"/>
          </ac:spMkLst>
        </pc:spChg>
        <pc:spChg chg="mod">
          <ac:chgData name="Ghaleb, Mamoun" userId="S::mg1923@ic.ac.uk::eedf5fdc-f049-48ae-a3cb-ca9da4dc0862" providerId="AD" clId="Web-{E597EA1C-B7C4-F3A7-C1EB-537545556FC7}" dt="2024-06-17T09:00:43.187" v="530"/>
          <ac:spMkLst>
            <pc:docMk/>
            <pc:sldMk cId="0" sldId="259"/>
            <ac:spMk id="8" creationId="{00000000-0000-0000-0000-000000000000}"/>
          </ac:spMkLst>
        </pc:spChg>
        <pc:spChg chg="mod">
          <ac:chgData name="Ghaleb, Mamoun" userId="S::mg1923@ic.ac.uk::eedf5fdc-f049-48ae-a3cb-ca9da4dc0862" providerId="AD" clId="Web-{E597EA1C-B7C4-F3A7-C1EB-537545556FC7}" dt="2024-06-17T09:01:25.534" v="547"/>
          <ac:spMkLst>
            <pc:docMk/>
            <pc:sldMk cId="0" sldId="259"/>
            <ac:spMk id="10" creationId="{00000000-0000-0000-0000-000000000000}"/>
          </ac:spMkLst>
        </pc:spChg>
        <pc:spChg chg="mod">
          <ac:chgData name="Ghaleb, Mamoun" userId="S::mg1923@ic.ac.uk::eedf5fdc-f049-48ae-a3cb-ca9da4dc0862" providerId="AD" clId="Web-{E597EA1C-B7C4-F3A7-C1EB-537545556FC7}" dt="2024-06-17T09:01:17.705" v="546"/>
          <ac:spMkLst>
            <pc:docMk/>
            <pc:sldMk cId="0" sldId="259"/>
            <ac:spMk id="17" creationId="{00000000-0000-0000-0000-000000000000}"/>
          </ac:spMkLst>
        </pc:spChg>
        <pc:spChg chg="mod">
          <ac:chgData name="Ghaleb, Mamoun" userId="S::mg1923@ic.ac.uk::eedf5fdc-f049-48ae-a3cb-ca9da4dc0862" providerId="AD" clId="Web-{E597EA1C-B7C4-F3A7-C1EB-537545556FC7}" dt="2024-06-17T09:04:35.297" v="594"/>
          <ac:spMkLst>
            <pc:docMk/>
            <pc:sldMk cId="0" sldId="259"/>
            <ac:spMk id="24" creationId="{00000000-0000-0000-0000-000000000000}"/>
          </ac:spMkLst>
        </pc:spChg>
        <pc:spChg chg="mod">
          <ac:chgData name="Ghaleb, Mamoun" userId="S::mg1923@ic.ac.uk::eedf5fdc-f049-48ae-a3cb-ca9da4dc0862" providerId="AD" clId="Web-{E597EA1C-B7C4-F3A7-C1EB-537545556FC7}" dt="2024-06-17T09:00:43.187" v="531"/>
          <ac:spMkLst>
            <pc:docMk/>
            <pc:sldMk cId="0" sldId="259"/>
            <ac:spMk id="29" creationId="{00000000-0000-0000-0000-000000000000}"/>
          </ac:spMkLst>
        </pc:spChg>
        <pc:spChg chg="mod">
          <ac:chgData name="Ghaleb, Mamoun" userId="S::mg1923@ic.ac.uk::eedf5fdc-f049-48ae-a3cb-ca9da4dc0862" providerId="AD" clId="Web-{E597EA1C-B7C4-F3A7-C1EB-537545556FC7}" dt="2024-06-17T09:00:43.187" v="532"/>
          <ac:spMkLst>
            <pc:docMk/>
            <pc:sldMk cId="0" sldId="259"/>
            <ac:spMk id="37" creationId="{00000000-0000-0000-0000-000000000000}"/>
          </ac:spMkLst>
        </pc:spChg>
        <pc:spChg chg="mod">
          <ac:chgData name="Ghaleb, Mamoun" userId="S::mg1923@ic.ac.uk::eedf5fdc-f049-48ae-a3cb-ca9da4dc0862" providerId="AD" clId="Web-{E597EA1C-B7C4-F3A7-C1EB-537545556FC7}" dt="2024-06-17T09:00:43.187" v="533"/>
          <ac:spMkLst>
            <pc:docMk/>
            <pc:sldMk cId="0" sldId="259"/>
            <ac:spMk id="38" creationId="{00000000-0000-0000-0000-000000000000}"/>
          </ac:spMkLst>
        </pc:spChg>
        <pc:spChg chg="mod">
          <ac:chgData name="Ghaleb, Mamoun" userId="S::mg1923@ic.ac.uk::eedf5fdc-f049-48ae-a3cb-ca9da4dc0862" providerId="AD" clId="Web-{E597EA1C-B7C4-F3A7-C1EB-537545556FC7}" dt="2024-06-17T09:03:29.699" v="589" actId="20577"/>
          <ac:spMkLst>
            <pc:docMk/>
            <pc:sldMk cId="0" sldId="259"/>
            <ac:spMk id="39" creationId="{00000000-0000-0000-0000-000000000000}"/>
          </ac:spMkLst>
        </pc:spChg>
        <pc:spChg chg="mod">
          <ac:chgData name="Ghaleb, Mamoun" userId="S::mg1923@ic.ac.uk::eedf5fdc-f049-48ae-a3cb-ca9da4dc0862" providerId="AD" clId="Web-{E597EA1C-B7C4-F3A7-C1EB-537545556FC7}" dt="2024-06-17T09:00:43.187" v="534"/>
          <ac:spMkLst>
            <pc:docMk/>
            <pc:sldMk cId="0" sldId="259"/>
            <ac:spMk id="41" creationId="{00000000-0000-0000-0000-000000000000}"/>
          </ac:spMkLst>
        </pc:spChg>
        <pc:spChg chg="mod">
          <ac:chgData name="Ghaleb, Mamoun" userId="S::mg1923@ic.ac.uk::eedf5fdc-f049-48ae-a3cb-ca9da4dc0862" providerId="AD" clId="Web-{E597EA1C-B7C4-F3A7-C1EB-537545556FC7}" dt="2024-06-17T09:00:13.029" v="520"/>
          <ac:spMkLst>
            <pc:docMk/>
            <pc:sldMk cId="0" sldId="259"/>
            <ac:spMk id="44" creationId="{00000000-0000-0000-0000-000000000000}"/>
          </ac:spMkLst>
        </pc:spChg>
        <pc:spChg chg="mod">
          <ac:chgData name="Ghaleb, Mamoun" userId="S::mg1923@ic.ac.uk::eedf5fdc-f049-48ae-a3cb-ca9da4dc0862" providerId="AD" clId="Web-{E597EA1C-B7C4-F3A7-C1EB-537545556FC7}" dt="2024-06-17T09:00:13.029" v="521"/>
          <ac:spMkLst>
            <pc:docMk/>
            <pc:sldMk cId="0" sldId="259"/>
            <ac:spMk id="45" creationId="{00000000-0000-0000-0000-000000000000}"/>
          </ac:spMkLst>
        </pc:spChg>
        <pc:spChg chg="mod">
          <ac:chgData name="Ghaleb, Mamoun" userId="S::mg1923@ic.ac.uk::eedf5fdc-f049-48ae-a3cb-ca9da4dc0862" providerId="AD" clId="Web-{E597EA1C-B7C4-F3A7-C1EB-537545556FC7}" dt="2024-06-17T09:00:13.029" v="522"/>
          <ac:spMkLst>
            <pc:docMk/>
            <pc:sldMk cId="0" sldId="259"/>
            <ac:spMk id="46" creationId="{00000000-0000-0000-0000-000000000000}"/>
          </ac:spMkLst>
        </pc:spChg>
        <pc:spChg chg="mod">
          <ac:chgData name="Ghaleb, Mamoun" userId="S::mg1923@ic.ac.uk::eedf5fdc-f049-48ae-a3cb-ca9da4dc0862" providerId="AD" clId="Web-{E597EA1C-B7C4-F3A7-C1EB-537545556FC7}" dt="2024-06-17T09:00:13.045" v="523"/>
          <ac:spMkLst>
            <pc:docMk/>
            <pc:sldMk cId="0" sldId="259"/>
            <ac:spMk id="47" creationId="{00000000-0000-0000-0000-000000000000}"/>
          </ac:spMkLst>
        </pc:spChg>
        <pc:spChg chg="mod">
          <ac:chgData name="Ghaleb, Mamoun" userId="S::mg1923@ic.ac.uk::eedf5fdc-f049-48ae-a3cb-ca9da4dc0862" providerId="AD" clId="Web-{E597EA1C-B7C4-F3A7-C1EB-537545556FC7}" dt="2024-06-17T09:00:13.045" v="524"/>
          <ac:spMkLst>
            <pc:docMk/>
            <pc:sldMk cId="0" sldId="259"/>
            <ac:spMk id="48" creationId="{00000000-0000-0000-0000-000000000000}"/>
          </ac:spMkLst>
        </pc:spChg>
        <pc:spChg chg="mod">
          <ac:chgData name="Ghaleb, Mamoun" userId="S::mg1923@ic.ac.uk::eedf5fdc-f049-48ae-a3cb-ca9da4dc0862" providerId="AD" clId="Web-{E597EA1C-B7C4-F3A7-C1EB-537545556FC7}" dt="2024-06-17T09:00:13.045" v="525"/>
          <ac:spMkLst>
            <pc:docMk/>
            <pc:sldMk cId="0" sldId="259"/>
            <ac:spMk id="49" creationId="{00000000-0000-0000-0000-000000000000}"/>
          </ac:spMkLst>
        </pc:spChg>
        <pc:spChg chg="mod">
          <ac:chgData name="Ghaleb, Mamoun" userId="S::mg1923@ic.ac.uk::eedf5fdc-f049-48ae-a3cb-ca9da4dc0862" providerId="AD" clId="Web-{E597EA1C-B7C4-F3A7-C1EB-537545556FC7}" dt="2024-06-17T09:01:39.019" v="549"/>
          <ac:spMkLst>
            <pc:docMk/>
            <pc:sldMk cId="0" sldId="259"/>
            <ac:spMk id="54" creationId="{EB0C1104-147C-7956-288E-B1DE535685E5}"/>
          </ac:spMkLst>
        </pc:spChg>
        <pc:spChg chg="mod">
          <ac:chgData name="Ghaleb, Mamoun" userId="S::mg1923@ic.ac.uk::eedf5fdc-f049-48ae-a3cb-ca9da4dc0862" providerId="AD" clId="Web-{E597EA1C-B7C4-F3A7-C1EB-537545556FC7}" dt="2024-06-17T09:00:43.187" v="536"/>
          <ac:spMkLst>
            <pc:docMk/>
            <pc:sldMk cId="0" sldId="259"/>
            <ac:spMk id="56" creationId="{02CA3C4A-6E2D-C5AB-4C19-26872A6C58ED}"/>
          </ac:spMkLst>
        </pc:spChg>
        <pc:spChg chg="mod">
          <ac:chgData name="Ghaleb, Mamoun" userId="S::mg1923@ic.ac.uk::eedf5fdc-f049-48ae-a3cb-ca9da4dc0862" providerId="AD" clId="Web-{E597EA1C-B7C4-F3A7-C1EB-537545556FC7}" dt="2024-06-17T09:00:43.187" v="537"/>
          <ac:spMkLst>
            <pc:docMk/>
            <pc:sldMk cId="0" sldId="259"/>
            <ac:spMk id="57" creationId="{8F909D53-93E7-8EEE-C262-4A89A9B44AF6}"/>
          </ac:spMkLst>
        </pc:spChg>
        <pc:spChg chg="mod">
          <ac:chgData name="Ghaleb, Mamoun" userId="S::mg1923@ic.ac.uk::eedf5fdc-f049-48ae-a3cb-ca9da4dc0862" providerId="AD" clId="Web-{E597EA1C-B7C4-F3A7-C1EB-537545556FC7}" dt="2024-06-17T09:00:43.187" v="538"/>
          <ac:spMkLst>
            <pc:docMk/>
            <pc:sldMk cId="0" sldId="259"/>
            <ac:spMk id="58" creationId="{A73EB6A9-222E-F997-9007-0ABCBBBD908D}"/>
          </ac:spMkLst>
        </pc:spChg>
        <pc:spChg chg="mod">
          <ac:chgData name="Ghaleb, Mamoun" userId="S::mg1923@ic.ac.uk::eedf5fdc-f049-48ae-a3cb-ca9da4dc0862" providerId="AD" clId="Web-{E597EA1C-B7C4-F3A7-C1EB-537545556FC7}" dt="2024-06-17T09:01:08.080" v="544"/>
          <ac:spMkLst>
            <pc:docMk/>
            <pc:sldMk cId="0" sldId="259"/>
            <ac:spMk id="60" creationId="{C128A00D-A940-D664-9D05-E327F8AFDB16}"/>
          </ac:spMkLst>
        </pc:spChg>
        <pc:spChg chg="mod">
          <ac:chgData name="Ghaleb, Mamoun" userId="S::mg1923@ic.ac.uk::eedf5fdc-f049-48ae-a3cb-ca9da4dc0862" providerId="AD" clId="Web-{E597EA1C-B7C4-F3A7-C1EB-537545556FC7}" dt="2024-06-17T09:00:43.203" v="539"/>
          <ac:spMkLst>
            <pc:docMk/>
            <pc:sldMk cId="0" sldId="259"/>
            <ac:spMk id="61" creationId="{5EC9905C-1FC3-A2A3-C2CF-DFD03D725E4E}"/>
          </ac:spMkLst>
        </pc:spChg>
        <pc:spChg chg="mod">
          <ac:chgData name="Ghaleb, Mamoun" userId="S::mg1923@ic.ac.uk::eedf5fdc-f049-48ae-a3cb-ca9da4dc0862" providerId="AD" clId="Web-{E597EA1C-B7C4-F3A7-C1EB-537545556FC7}" dt="2024-06-17T09:00:43.469" v="540"/>
          <ac:spMkLst>
            <pc:docMk/>
            <pc:sldMk cId="0" sldId="259"/>
            <ac:spMk id="62" creationId="{94D71939-C711-A16B-FC89-76503A69CAB1}"/>
          </ac:spMkLst>
        </pc:spChg>
        <pc:spChg chg="mod">
          <ac:chgData name="Ghaleb, Mamoun" userId="S::mg1923@ic.ac.uk::eedf5fdc-f049-48ae-a3cb-ca9da4dc0862" providerId="AD" clId="Web-{E597EA1C-B7C4-F3A7-C1EB-537545556FC7}" dt="2024-06-17T09:01:08.205" v="545"/>
          <ac:spMkLst>
            <pc:docMk/>
            <pc:sldMk cId="0" sldId="259"/>
            <ac:spMk id="63" creationId="{9B722667-F3D6-31A8-8F6B-019E09FE3AB0}"/>
          </ac:spMkLst>
        </pc:spChg>
        <pc:spChg chg="mod">
          <ac:chgData name="Ghaleb, Mamoun" userId="S::mg1923@ic.ac.uk::eedf5fdc-f049-48ae-a3cb-ca9da4dc0862" providerId="AD" clId="Web-{E597EA1C-B7C4-F3A7-C1EB-537545556FC7}" dt="2024-06-17T09:00:13.045" v="526"/>
          <ac:spMkLst>
            <pc:docMk/>
            <pc:sldMk cId="0" sldId="259"/>
            <ac:spMk id="64" creationId="{012AEDCD-D719-22A7-FDA0-C28FF2A2364F}"/>
          </ac:spMkLst>
        </pc:spChg>
        <pc:spChg chg="mod">
          <ac:chgData name="Ghaleb, Mamoun" userId="S::mg1923@ic.ac.uk::eedf5fdc-f049-48ae-a3cb-ca9da4dc0862" providerId="AD" clId="Web-{E597EA1C-B7C4-F3A7-C1EB-537545556FC7}" dt="2024-06-17T09:00:13.248" v="527"/>
          <ac:spMkLst>
            <pc:docMk/>
            <pc:sldMk cId="0" sldId="259"/>
            <ac:spMk id="65" creationId="{50271165-3739-0D96-4198-F44D9FBBF17B}"/>
          </ac:spMkLst>
        </pc:spChg>
      </pc:sldChg>
      <pc:sldChg chg="del">
        <pc:chgData name="Ghaleb, Mamoun" userId="S::mg1923@ic.ac.uk::eedf5fdc-f049-48ae-a3cb-ca9da4dc0862" providerId="AD" clId="Web-{E597EA1C-B7C4-F3A7-C1EB-537545556FC7}" dt="2024-06-17T08:55:16.024" v="460"/>
        <pc:sldMkLst>
          <pc:docMk/>
          <pc:sldMk cId="0" sldId="262"/>
        </pc:sldMkLst>
      </pc:sldChg>
      <pc:sldChg chg="addSp delSp modSp">
        <pc:chgData name="Ghaleb, Mamoun" userId="S::mg1923@ic.ac.uk::eedf5fdc-f049-48ae-a3cb-ca9da4dc0862" providerId="AD" clId="Web-{E597EA1C-B7C4-F3A7-C1EB-537545556FC7}" dt="2024-06-17T08:52:44.732" v="446" actId="1076"/>
        <pc:sldMkLst>
          <pc:docMk/>
          <pc:sldMk cId="0" sldId="263"/>
        </pc:sldMkLst>
        <pc:spChg chg="mod">
          <ac:chgData name="Ghaleb, Mamoun" userId="S::mg1923@ic.ac.uk::eedf5fdc-f049-48ae-a3cb-ca9da4dc0862" providerId="AD" clId="Web-{E597EA1C-B7C4-F3A7-C1EB-537545556FC7}" dt="2024-06-17T08:52:28.153" v="445" actId="1076"/>
          <ac:spMkLst>
            <pc:docMk/>
            <pc:sldMk cId="0" sldId="263"/>
            <ac:spMk id="2" creationId="{00000000-0000-0000-0000-000000000000}"/>
          </ac:spMkLst>
        </pc:spChg>
        <pc:spChg chg="del">
          <ac:chgData name="Ghaleb, Mamoun" userId="S::mg1923@ic.ac.uk::eedf5fdc-f049-48ae-a3cb-ca9da4dc0862" providerId="AD" clId="Web-{E597EA1C-B7C4-F3A7-C1EB-537545556FC7}" dt="2024-06-17T08:43:39.334" v="367"/>
          <ac:spMkLst>
            <pc:docMk/>
            <pc:sldMk cId="0" sldId="263"/>
            <ac:spMk id="6" creationId="{00000000-0000-0000-0000-000000000000}"/>
          </ac:spMkLst>
        </pc:spChg>
        <pc:spChg chg="del">
          <ac:chgData name="Ghaleb, Mamoun" userId="S::mg1923@ic.ac.uk::eedf5fdc-f049-48ae-a3cb-ca9da4dc0862" providerId="AD" clId="Web-{E597EA1C-B7C4-F3A7-C1EB-537545556FC7}" dt="2024-06-17T08:51:26.742" v="425"/>
          <ac:spMkLst>
            <pc:docMk/>
            <pc:sldMk cId="0" sldId="263"/>
            <ac:spMk id="7" creationId="{00000000-0000-0000-0000-000000000000}"/>
          </ac:spMkLst>
        </pc:spChg>
        <pc:spChg chg="del">
          <ac:chgData name="Ghaleb, Mamoun" userId="S::mg1923@ic.ac.uk::eedf5fdc-f049-48ae-a3cb-ca9da4dc0862" providerId="AD" clId="Web-{E597EA1C-B7C4-F3A7-C1EB-537545556FC7}" dt="2024-06-17T08:50:26.847" v="416"/>
          <ac:spMkLst>
            <pc:docMk/>
            <pc:sldMk cId="0" sldId="263"/>
            <ac:spMk id="8" creationId="{00000000-0000-0000-0000-000000000000}"/>
          </ac:spMkLst>
        </pc:spChg>
        <pc:spChg chg="mod">
          <ac:chgData name="Ghaleb, Mamoun" userId="S::mg1923@ic.ac.uk::eedf5fdc-f049-48ae-a3cb-ca9da4dc0862" providerId="AD" clId="Web-{E597EA1C-B7C4-F3A7-C1EB-537545556FC7}" dt="2024-06-17T08:50:41.395" v="422" actId="20577"/>
          <ac:spMkLst>
            <pc:docMk/>
            <pc:sldMk cId="0" sldId="263"/>
            <ac:spMk id="18" creationId="{00000000-0000-0000-0000-000000000000}"/>
          </ac:spMkLst>
        </pc:spChg>
        <pc:spChg chg="mod">
          <ac:chgData name="Ghaleb, Mamoun" userId="S::mg1923@ic.ac.uk::eedf5fdc-f049-48ae-a3cb-ca9da4dc0862" providerId="AD" clId="Web-{E597EA1C-B7C4-F3A7-C1EB-537545556FC7}" dt="2024-06-17T08:42:34.298" v="363" actId="20577"/>
          <ac:spMkLst>
            <pc:docMk/>
            <pc:sldMk cId="0" sldId="263"/>
            <ac:spMk id="19" creationId="{00000000-0000-0000-0000-000000000000}"/>
          </ac:spMkLst>
        </pc:spChg>
        <pc:spChg chg="mod">
          <ac:chgData name="Ghaleb, Mamoun" userId="S::mg1923@ic.ac.uk::eedf5fdc-f049-48ae-a3cb-ca9da4dc0862" providerId="AD" clId="Web-{E597EA1C-B7C4-F3A7-C1EB-537545556FC7}" dt="2024-06-17T08:51:39.774" v="437" actId="20577"/>
          <ac:spMkLst>
            <pc:docMk/>
            <pc:sldMk cId="0" sldId="263"/>
            <ac:spMk id="20" creationId="{00000000-0000-0000-0000-000000000000}"/>
          </ac:spMkLst>
        </pc:spChg>
        <pc:spChg chg="mod">
          <ac:chgData name="Ghaleb, Mamoun" userId="S::mg1923@ic.ac.uk::eedf5fdc-f049-48ae-a3cb-ca9da4dc0862" providerId="AD" clId="Web-{E597EA1C-B7C4-F3A7-C1EB-537545556FC7}" dt="2024-06-17T08:46:02.469" v="414" actId="20577"/>
          <ac:spMkLst>
            <pc:docMk/>
            <pc:sldMk cId="0" sldId="263"/>
            <ac:spMk id="21" creationId="{00000000-0000-0000-0000-000000000000}"/>
          </ac:spMkLst>
        </pc:spChg>
        <pc:spChg chg="mod">
          <ac:chgData name="Ghaleb, Mamoun" userId="S::mg1923@ic.ac.uk::eedf5fdc-f049-48ae-a3cb-ca9da4dc0862" providerId="AD" clId="Web-{E597EA1C-B7C4-F3A7-C1EB-537545556FC7}" dt="2024-06-17T08:52:44.732" v="446" actId="1076"/>
          <ac:spMkLst>
            <pc:docMk/>
            <pc:sldMk cId="0" sldId="263"/>
            <ac:spMk id="22" creationId="{00000000-0000-0000-0000-000000000000}"/>
          </ac:spMkLst>
        </pc:spChg>
        <pc:spChg chg="mod">
          <ac:chgData name="Ghaleb, Mamoun" userId="S::mg1923@ic.ac.uk::eedf5fdc-f049-48ae-a3cb-ca9da4dc0862" providerId="AD" clId="Web-{E597EA1C-B7C4-F3A7-C1EB-537545556FC7}" dt="2024-06-17T08:52:17.371" v="443" actId="20577"/>
          <ac:spMkLst>
            <pc:docMk/>
            <pc:sldMk cId="0" sldId="263"/>
            <ac:spMk id="23" creationId="{00000000-0000-0000-0000-000000000000}"/>
          </ac:spMkLst>
        </pc:spChg>
        <pc:spChg chg="del">
          <ac:chgData name="Ghaleb, Mamoun" userId="S::mg1923@ic.ac.uk::eedf5fdc-f049-48ae-a3cb-ca9da4dc0862" providerId="AD" clId="Web-{E597EA1C-B7C4-F3A7-C1EB-537545556FC7}" dt="2024-06-17T08:22:19.777" v="152"/>
          <ac:spMkLst>
            <pc:docMk/>
            <pc:sldMk cId="0" sldId="263"/>
            <ac:spMk id="25" creationId="{10C46D3D-4EAA-617F-253E-3051D987A1C0}"/>
          </ac:spMkLst>
        </pc:spChg>
        <pc:spChg chg="del">
          <ac:chgData name="Ghaleb, Mamoun" userId="S::mg1923@ic.ac.uk::eedf5fdc-f049-48ae-a3cb-ca9da4dc0862" providerId="AD" clId="Web-{E597EA1C-B7C4-F3A7-C1EB-537545556FC7}" dt="2024-06-17T08:22:22.105" v="153"/>
          <ac:spMkLst>
            <pc:docMk/>
            <pc:sldMk cId="0" sldId="263"/>
            <ac:spMk id="33" creationId="{3D230DA1-59B6-F7AB-21D3-B500134B0EE1}"/>
          </ac:spMkLst>
        </pc:spChg>
        <pc:spChg chg="del">
          <ac:chgData name="Ghaleb, Mamoun" userId="S::mg1923@ic.ac.uk::eedf5fdc-f049-48ae-a3cb-ca9da4dc0862" providerId="AD" clId="Web-{E597EA1C-B7C4-F3A7-C1EB-537545556FC7}" dt="2024-06-17T08:22:03.197" v="150"/>
          <ac:spMkLst>
            <pc:docMk/>
            <pc:sldMk cId="0" sldId="263"/>
            <ac:spMk id="34" creationId="{5BD3F5D4-B020-EA30-1833-D956C8F9A3D1}"/>
          </ac:spMkLst>
        </pc:spChg>
        <pc:spChg chg="del mod">
          <ac:chgData name="Ghaleb, Mamoun" userId="S::mg1923@ic.ac.uk::eedf5fdc-f049-48ae-a3cb-ca9da4dc0862" providerId="AD" clId="Web-{E597EA1C-B7C4-F3A7-C1EB-537545556FC7}" dt="2024-06-17T08:22:37.997" v="157"/>
          <ac:spMkLst>
            <pc:docMk/>
            <pc:sldMk cId="0" sldId="263"/>
            <ac:spMk id="38" creationId="{1A274E1A-9868-028C-A9DD-FB5E2E6660E5}"/>
          </ac:spMkLst>
        </pc:spChg>
        <pc:spChg chg="del">
          <ac:chgData name="Ghaleb, Mamoun" userId="S::mg1923@ic.ac.uk::eedf5fdc-f049-48ae-a3cb-ca9da4dc0862" providerId="AD" clId="Web-{E597EA1C-B7C4-F3A7-C1EB-537545556FC7}" dt="2024-06-17T08:22:27.621" v="154"/>
          <ac:spMkLst>
            <pc:docMk/>
            <pc:sldMk cId="0" sldId="263"/>
            <ac:spMk id="39" creationId="{506F1E5F-EA69-3865-6C3B-8F3C1224DCA9}"/>
          </ac:spMkLst>
        </pc:spChg>
        <pc:picChg chg="add del mod">
          <ac:chgData name="Ghaleb, Mamoun" userId="S::mg1923@ic.ac.uk::eedf5fdc-f049-48ae-a3cb-ca9da4dc0862" providerId="AD" clId="Web-{E597EA1C-B7C4-F3A7-C1EB-537545556FC7}" dt="2024-06-17T08:45:23.795" v="374"/>
          <ac:picMkLst>
            <pc:docMk/>
            <pc:sldMk cId="0" sldId="263"/>
            <ac:picMk id="15" creationId="{3EC02706-0BCC-6EE0-DAB9-6AC386E12268}"/>
          </ac:picMkLst>
        </pc:picChg>
        <pc:picChg chg="add mod">
          <ac:chgData name="Ghaleb, Mamoun" userId="S::mg1923@ic.ac.uk::eedf5fdc-f049-48ae-a3cb-ca9da4dc0862" providerId="AD" clId="Web-{E597EA1C-B7C4-F3A7-C1EB-537545556FC7}" dt="2024-06-17T08:45:28.795" v="375" actId="1076"/>
          <ac:picMkLst>
            <pc:docMk/>
            <pc:sldMk cId="0" sldId="263"/>
            <ac:picMk id="16" creationId="{EB9FDB36-F98F-782B-A5C9-DFD18E91B867}"/>
          </ac:picMkLst>
        </pc:picChg>
        <pc:picChg chg="add mod">
          <ac:chgData name="Ghaleb, Mamoun" userId="S::mg1923@ic.ac.uk::eedf5fdc-f049-48ae-a3cb-ca9da4dc0862" providerId="AD" clId="Web-{E597EA1C-B7C4-F3A7-C1EB-537545556FC7}" dt="2024-06-17T08:50:31.191" v="417" actId="1076"/>
          <ac:picMkLst>
            <pc:docMk/>
            <pc:sldMk cId="0" sldId="263"/>
            <ac:picMk id="17" creationId="{2BD15D06-B1F7-E838-BD84-FC9BB61DB935}"/>
          </ac:picMkLst>
        </pc:picChg>
        <pc:picChg chg="add mod">
          <ac:chgData name="Ghaleb, Mamoun" userId="S::mg1923@ic.ac.uk::eedf5fdc-f049-48ae-a3cb-ca9da4dc0862" providerId="AD" clId="Web-{E597EA1C-B7C4-F3A7-C1EB-537545556FC7}" dt="2024-06-17T08:51:33.211" v="426" actId="1076"/>
          <ac:picMkLst>
            <pc:docMk/>
            <pc:sldMk cId="0" sldId="263"/>
            <ac:picMk id="24" creationId="{8CA3B9A2-17EF-AC94-A8C9-1964E12FC6F1}"/>
          </ac:picMkLst>
        </pc:picChg>
        <pc:cxnChg chg="del mod">
          <ac:chgData name="Ghaleb, Mamoun" userId="S::mg1923@ic.ac.uk::eedf5fdc-f049-48ae-a3cb-ca9da4dc0862" providerId="AD" clId="Web-{E597EA1C-B7C4-F3A7-C1EB-537545556FC7}" dt="2024-06-17T08:22:33.871" v="156"/>
          <ac:cxnSpMkLst>
            <pc:docMk/>
            <pc:sldMk cId="0" sldId="263"/>
            <ac:cxnSpMk id="36" creationId="{A8A59082-3E2E-77A4-2C1D-82D8234D7347}"/>
          </ac:cxnSpMkLst>
        </pc:cxnChg>
        <pc:cxnChg chg="del">
          <ac:chgData name="Ghaleb, Mamoun" userId="S::mg1923@ic.ac.uk::eedf5fdc-f049-48ae-a3cb-ca9da4dc0862" providerId="AD" clId="Web-{E597EA1C-B7C4-F3A7-C1EB-537545556FC7}" dt="2024-06-17T08:22:33.043" v="155"/>
          <ac:cxnSpMkLst>
            <pc:docMk/>
            <pc:sldMk cId="0" sldId="263"/>
            <ac:cxnSpMk id="37" creationId="{BB58D12F-74EA-2A37-DC00-813F58D56590}"/>
          </ac:cxnSpMkLst>
        </pc:cxnChg>
      </pc:sldChg>
      <pc:sldChg chg="del">
        <pc:chgData name="Ghaleb, Mamoun" userId="S::mg1923@ic.ac.uk::eedf5fdc-f049-48ae-a3cb-ca9da4dc0862" providerId="AD" clId="Web-{E597EA1C-B7C4-F3A7-C1EB-537545556FC7}" dt="2024-06-17T08:55:57.730" v="468"/>
        <pc:sldMkLst>
          <pc:docMk/>
          <pc:sldMk cId="0" sldId="264"/>
        </pc:sldMkLst>
      </pc:sldChg>
      <pc:sldChg chg="modSp">
        <pc:chgData name="Ghaleb, Mamoun" userId="S::mg1923@ic.ac.uk::eedf5fdc-f049-48ae-a3cb-ca9da4dc0862" providerId="AD" clId="Web-{E597EA1C-B7C4-F3A7-C1EB-537545556FC7}" dt="2024-06-17T08:25:17.039" v="234" actId="20577"/>
        <pc:sldMkLst>
          <pc:docMk/>
          <pc:sldMk cId="3563794230" sldId="287"/>
        </pc:sldMkLst>
        <pc:spChg chg="mod">
          <ac:chgData name="Ghaleb, Mamoun" userId="S::mg1923@ic.ac.uk::eedf5fdc-f049-48ae-a3cb-ca9da4dc0862" providerId="AD" clId="Web-{E597EA1C-B7C4-F3A7-C1EB-537545556FC7}" dt="2024-06-17T08:25:17.039" v="234" actId="20577"/>
          <ac:spMkLst>
            <pc:docMk/>
            <pc:sldMk cId="3563794230" sldId="287"/>
            <ac:spMk id="294" creationId="{08DFE347-D4FD-7488-B971-30D66D36CB73}"/>
          </ac:spMkLst>
        </pc:spChg>
        <pc:spChg chg="mod">
          <ac:chgData name="Ghaleb, Mamoun" userId="S::mg1923@ic.ac.uk::eedf5fdc-f049-48ae-a3cb-ca9da4dc0862" providerId="AD" clId="Web-{E597EA1C-B7C4-F3A7-C1EB-537545556FC7}" dt="2024-06-17T08:24:31.614" v="207" actId="1076"/>
          <ac:spMkLst>
            <pc:docMk/>
            <pc:sldMk cId="3563794230" sldId="287"/>
            <ac:spMk id="306" creationId="{F4F4D769-F622-A424-21D8-A5C9FCB211AF}"/>
          </ac:spMkLst>
        </pc:spChg>
      </pc:sldChg>
      <pc:sldChg chg="modSp">
        <pc:chgData name="Ghaleb, Mamoun" userId="S::mg1923@ic.ac.uk::eedf5fdc-f049-48ae-a3cb-ca9da4dc0862" providerId="AD" clId="Web-{E597EA1C-B7C4-F3A7-C1EB-537545556FC7}" dt="2024-06-17T08:59:35.980" v="519" actId="20577"/>
        <pc:sldMkLst>
          <pc:docMk/>
          <pc:sldMk cId="93131036" sldId="288"/>
        </pc:sldMkLst>
        <pc:spChg chg="mod">
          <ac:chgData name="Ghaleb, Mamoun" userId="S::mg1923@ic.ac.uk::eedf5fdc-f049-48ae-a3cb-ca9da4dc0862" providerId="AD" clId="Web-{E597EA1C-B7C4-F3A7-C1EB-537545556FC7}" dt="2024-06-17T08:59:35.980" v="519" actId="20577"/>
          <ac:spMkLst>
            <pc:docMk/>
            <pc:sldMk cId="93131036" sldId="288"/>
            <ac:spMk id="6" creationId="{CF127C6B-B0A2-06EB-5CE2-899AB37ACEF9}"/>
          </ac:spMkLst>
        </pc:spChg>
        <pc:spChg chg="mod">
          <ac:chgData name="Ghaleb, Mamoun" userId="S::mg1923@ic.ac.uk::eedf5fdc-f049-48ae-a3cb-ca9da4dc0862" providerId="AD" clId="Web-{E597EA1C-B7C4-F3A7-C1EB-537545556FC7}" dt="2024-06-17T08:57:44.722" v="512" actId="20577"/>
          <ac:spMkLst>
            <pc:docMk/>
            <pc:sldMk cId="93131036" sldId="288"/>
            <ac:spMk id="11" creationId="{E8E1C6C9-AB97-A3A6-7AE1-A88B9CC6A3DD}"/>
          </ac:spMkLst>
        </pc:spChg>
      </pc:sldChg>
      <pc:sldChg chg="del">
        <pc:chgData name="Ghaleb, Mamoun" userId="S::mg1923@ic.ac.uk::eedf5fdc-f049-48ae-a3cb-ca9da4dc0862" providerId="AD" clId="Web-{E597EA1C-B7C4-F3A7-C1EB-537545556FC7}" dt="2024-06-17T08:55:33.088" v="462"/>
        <pc:sldMkLst>
          <pc:docMk/>
          <pc:sldMk cId="1624943433" sldId="289"/>
        </pc:sldMkLst>
      </pc:sldChg>
      <pc:sldChg chg="modSp">
        <pc:chgData name="Ghaleb, Mamoun" userId="S::mg1923@ic.ac.uk::eedf5fdc-f049-48ae-a3cb-ca9da4dc0862" providerId="AD" clId="Web-{E597EA1C-B7C4-F3A7-C1EB-537545556FC7}" dt="2024-06-17T08:20:52.630" v="141" actId="20577"/>
        <pc:sldMkLst>
          <pc:docMk/>
          <pc:sldMk cId="3573576969" sldId="291"/>
        </pc:sldMkLst>
        <pc:spChg chg="mod">
          <ac:chgData name="Ghaleb, Mamoun" userId="S::mg1923@ic.ac.uk::eedf5fdc-f049-48ae-a3cb-ca9da4dc0862" providerId="AD" clId="Web-{E597EA1C-B7C4-F3A7-C1EB-537545556FC7}" dt="2024-06-17T08:20:52.630" v="141" actId="20577"/>
          <ac:spMkLst>
            <pc:docMk/>
            <pc:sldMk cId="3573576969" sldId="291"/>
            <ac:spMk id="11" creationId="{E8E1C6C9-AB97-A3A6-7AE1-A88B9CC6A3DD}"/>
          </ac:spMkLst>
        </pc:spChg>
      </pc:sldChg>
      <pc:sldChg chg="del">
        <pc:chgData name="Ghaleb, Mamoun" userId="S::mg1923@ic.ac.uk::eedf5fdc-f049-48ae-a3cb-ca9da4dc0862" providerId="AD" clId="Web-{E597EA1C-B7C4-F3A7-C1EB-537545556FC7}" dt="2024-06-17T08:55:28.509" v="461"/>
        <pc:sldMkLst>
          <pc:docMk/>
          <pc:sldMk cId="2126567508" sldId="296"/>
        </pc:sldMkLst>
      </pc:sldChg>
      <pc:sldChg chg="del">
        <pc:chgData name="Ghaleb, Mamoun" userId="S::mg1923@ic.ac.uk::eedf5fdc-f049-48ae-a3cb-ca9da4dc0862" providerId="AD" clId="Web-{E597EA1C-B7C4-F3A7-C1EB-537545556FC7}" dt="2024-06-17T08:55:36.322" v="464"/>
        <pc:sldMkLst>
          <pc:docMk/>
          <pc:sldMk cId="2267401950" sldId="298"/>
        </pc:sldMkLst>
      </pc:sldChg>
      <pc:sldChg chg="del">
        <pc:chgData name="Ghaleb, Mamoun" userId="S::mg1923@ic.ac.uk::eedf5fdc-f049-48ae-a3cb-ca9da4dc0862" providerId="AD" clId="Web-{E597EA1C-B7C4-F3A7-C1EB-537545556FC7}" dt="2024-06-17T08:55:33.760" v="463"/>
        <pc:sldMkLst>
          <pc:docMk/>
          <pc:sldMk cId="4090420739" sldId="299"/>
        </pc:sldMkLst>
      </pc:sldChg>
      <pc:sldChg chg="del">
        <pc:chgData name="Ghaleb, Mamoun" userId="S::mg1923@ic.ac.uk::eedf5fdc-f049-48ae-a3cb-ca9da4dc0862" providerId="AD" clId="Web-{E597EA1C-B7C4-F3A7-C1EB-537545556FC7}" dt="2024-06-17T08:55:41.213" v="466"/>
        <pc:sldMkLst>
          <pc:docMk/>
          <pc:sldMk cId="3335320799" sldId="301"/>
        </pc:sldMkLst>
      </pc:sldChg>
      <pc:sldChg chg="modSp">
        <pc:chgData name="Ghaleb, Mamoun" userId="S::mg1923@ic.ac.uk::eedf5fdc-f049-48ae-a3cb-ca9da4dc0862" providerId="AD" clId="Web-{E597EA1C-B7C4-F3A7-C1EB-537545556FC7}" dt="2024-06-17T08:24:01.471" v="189" actId="20577"/>
        <pc:sldMkLst>
          <pc:docMk/>
          <pc:sldMk cId="753075658" sldId="303"/>
        </pc:sldMkLst>
        <pc:spChg chg="mod">
          <ac:chgData name="Ghaleb, Mamoun" userId="S::mg1923@ic.ac.uk::eedf5fdc-f049-48ae-a3cb-ca9da4dc0862" providerId="AD" clId="Web-{E597EA1C-B7C4-F3A7-C1EB-537545556FC7}" dt="2024-06-17T08:24:01.471" v="189" actId="20577"/>
          <ac:spMkLst>
            <pc:docMk/>
            <pc:sldMk cId="753075658" sldId="303"/>
            <ac:spMk id="6" creationId="{CF127C6B-B0A2-06EB-5CE2-899AB37ACEF9}"/>
          </ac:spMkLst>
        </pc:spChg>
        <pc:spChg chg="mod">
          <ac:chgData name="Ghaleb, Mamoun" userId="S::mg1923@ic.ac.uk::eedf5fdc-f049-48ae-a3cb-ca9da4dc0862" providerId="AD" clId="Web-{E597EA1C-B7C4-F3A7-C1EB-537545556FC7}" dt="2024-06-17T08:23:24.031" v="175" actId="20577"/>
          <ac:spMkLst>
            <pc:docMk/>
            <pc:sldMk cId="753075658" sldId="303"/>
            <ac:spMk id="11" creationId="{E8E1C6C9-AB97-A3A6-7AE1-A88B9CC6A3DD}"/>
          </ac:spMkLst>
        </pc:spChg>
      </pc:sldChg>
      <pc:sldChg chg="del">
        <pc:chgData name="Ghaleb, Mamoun" userId="S::mg1923@ic.ac.uk::eedf5fdc-f049-48ae-a3cb-ca9da4dc0862" providerId="AD" clId="Web-{E597EA1C-B7C4-F3A7-C1EB-537545556FC7}" dt="2024-06-17T08:21:12.881" v="144"/>
        <pc:sldMkLst>
          <pc:docMk/>
          <pc:sldMk cId="3488306464" sldId="307"/>
        </pc:sldMkLst>
      </pc:sldChg>
      <pc:sldChg chg="del">
        <pc:chgData name="Ghaleb, Mamoun" userId="S::mg1923@ic.ac.uk::eedf5fdc-f049-48ae-a3cb-ca9da4dc0862" providerId="AD" clId="Web-{E597EA1C-B7C4-F3A7-C1EB-537545556FC7}" dt="2024-06-17T08:21:10.881" v="143"/>
        <pc:sldMkLst>
          <pc:docMk/>
          <pc:sldMk cId="68568485" sldId="308"/>
        </pc:sldMkLst>
      </pc:sldChg>
      <pc:sldChg chg="modSp del">
        <pc:chgData name="Ghaleb, Mamoun" userId="S::mg1923@ic.ac.uk::eedf5fdc-f049-48ae-a3cb-ca9da4dc0862" providerId="AD" clId="Web-{E597EA1C-B7C4-F3A7-C1EB-537545556FC7}" dt="2024-06-17T08:54:21.348" v="459"/>
        <pc:sldMkLst>
          <pc:docMk/>
          <pc:sldMk cId="2977114855" sldId="309"/>
        </pc:sldMkLst>
        <pc:spChg chg="mod">
          <ac:chgData name="Ghaleb, Mamoun" userId="S::mg1923@ic.ac.uk::eedf5fdc-f049-48ae-a3cb-ca9da4dc0862" providerId="AD" clId="Web-{E597EA1C-B7C4-F3A7-C1EB-537545556FC7}" dt="2024-06-17T08:53:02.686" v="448" actId="20577"/>
          <ac:spMkLst>
            <pc:docMk/>
            <pc:sldMk cId="2977114855" sldId="309"/>
            <ac:spMk id="14" creationId="{00000000-0000-0000-0000-000000000000}"/>
          </ac:spMkLst>
        </pc:spChg>
      </pc:sldChg>
      <pc:sldChg chg="modSp">
        <pc:chgData name="Ghaleb, Mamoun" userId="S::mg1923@ic.ac.uk::eedf5fdc-f049-48ae-a3cb-ca9da4dc0862" providerId="AD" clId="Web-{E597EA1C-B7C4-F3A7-C1EB-537545556FC7}" dt="2024-06-17T08:54:19.082" v="458" actId="20577"/>
        <pc:sldMkLst>
          <pc:docMk/>
          <pc:sldMk cId="4084373557" sldId="310"/>
        </pc:sldMkLst>
        <pc:spChg chg="mod">
          <ac:chgData name="Ghaleb, Mamoun" userId="S::mg1923@ic.ac.uk::eedf5fdc-f049-48ae-a3cb-ca9da4dc0862" providerId="AD" clId="Web-{E597EA1C-B7C4-F3A7-C1EB-537545556FC7}" dt="2024-06-17T08:33:16.947" v="332" actId="1076"/>
          <ac:spMkLst>
            <pc:docMk/>
            <pc:sldMk cId="4084373557" sldId="310"/>
            <ac:spMk id="20" creationId="{2C20668E-9FDA-6E52-F4F9-2C695B190315}"/>
          </ac:spMkLst>
        </pc:spChg>
        <pc:spChg chg="mod">
          <ac:chgData name="Ghaleb, Mamoun" userId="S::mg1923@ic.ac.uk::eedf5fdc-f049-48ae-a3cb-ca9da4dc0862" providerId="AD" clId="Web-{E597EA1C-B7C4-F3A7-C1EB-537545556FC7}" dt="2024-06-17T08:33:49.512" v="337" actId="20577"/>
          <ac:spMkLst>
            <pc:docMk/>
            <pc:sldMk cId="4084373557" sldId="310"/>
            <ac:spMk id="21" creationId="{9886AE85-82D8-F14D-186A-59C380C4A5B1}"/>
          </ac:spMkLst>
        </pc:spChg>
        <pc:spChg chg="mod">
          <ac:chgData name="Ghaleb, Mamoun" userId="S::mg1923@ic.ac.uk::eedf5fdc-f049-48ae-a3cb-ca9da4dc0862" providerId="AD" clId="Web-{E597EA1C-B7C4-F3A7-C1EB-537545556FC7}" dt="2024-06-17T08:54:19.082" v="458" actId="20577"/>
          <ac:spMkLst>
            <pc:docMk/>
            <pc:sldMk cId="4084373557" sldId="310"/>
            <ac:spMk id="22" creationId="{C7B53502-07D0-34DF-C28E-A67B7B507EF7}"/>
          </ac:spMkLst>
        </pc:spChg>
        <pc:grpChg chg="mod">
          <ac:chgData name="Ghaleb, Mamoun" userId="S::mg1923@ic.ac.uk::eedf5fdc-f049-48ae-a3cb-ca9da4dc0862" providerId="AD" clId="Web-{E597EA1C-B7C4-F3A7-C1EB-537545556FC7}" dt="2024-06-17T08:31:07.078" v="317" actId="1076"/>
          <ac:grpSpMkLst>
            <pc:docMk/>
            <pc:sldMk cId="4084373557" sldId="310"/>
            <ac:grpSpMk id="15" creationId="{267DF748-DCB4-A414-BD60-79F153387D78}"/>
          </ac:grpSpMkLst>
        </pc:grpChg>
        <pc:grpChg chg="mod">
          <ac:chgData name="Ghaleb, Mamoun" userId="S::mg1923@ic.ac.uk::eedf5fdc-f049-48ae-a3cb-ca9da4dc0862" providerId="AD" clId="Web-{E597EA1C-B7C4-F3A7-C1EB-537545556FC7}" dt="2024-06-17T08:31:12.469" v="318" actId="1076"/>
          <ac:grpSpMkLst>
            <pc:docMk/>
            <pc:sldMk cId="4084373557" sldId="310"/>
            <ac:grpSpMk id="19" creationId="{D23CE92D-8695-0EA9-7013-F7F34D816D91}"/>
          </ac:grpSpMkLst>
        </pc:grpChg>
        <pc:picChg chg="mod">
          <ac:chgData name="Ghaleb, Mamoun" userId="S::mg1923@ic.ac.uk::eedf5fdc-f049-48ae-a3cb-ca9da4dc0862" providerId="AD" clId="Web-{E597EA1C-B7C4-F3A7-C1EB-537545556FC7}" dt="2024-06-17T08:30:59.781" v="315" actId="1076"/>
          <ac:picMkLst>
            <pc:docMk/>
            <pc:sldMk cId="4084373557" sldId="310"/>
            <ac:picMk id="23" creationId="{3727CAE8-0712-4AC1-3482-A77822A6B59D}"/>
          </ac:picMkLst>
        </pc:picChg>
        <pc:picChg chg="mod">
          <ac:chgData name="Ghaleb, Mamoun" userId="S::mg1923@ic.ac.uk::eedf5fdc-f049-48ae-a3cb-ca9da4dc0862" providerId="AD" clId="Web-{E597EA1C-B7C4-F3A7-C1EB-537545556FC7}" dt="2024-06-17T08:30:56.562" v="314" actId="1076"/>
          <ac:picMkLst>
            <pc:docMk/>
            <pc:sldMk cId="4084373557" sldId="310"/>
            <ac:picMk id="24" creationId="{D2CD6D2F-799D-1E35-C2FA-96885FD7B656}"/>
          </ac:picMkLst>
        </pc:picChg>
        <pc:picChg chg="mod">
          <ac:chgData name="Ghaleb, Mamoun" userId="S::mg1923@ic.ac.uk::eedf5fdc-f049-48ae-a3cb-ca9da4dc0862" providerId="AD" clId="Web-{E597EA1C-B7C4-F3A7-C1EB-537545556FC7}" dt="2024-06-17T08:31:02.609" v="316" actId="1076"/>
          <ac:picMkLst>
            <pc:docMk/>
            <pc:sldMk cId="4084373557" sldId="310"/>
            <ac:picMk id="25" creationId="{A4C906CC-7CF6-CBA6-2EB8-DA0559FFB83C}"/>
          </ac:picMkLst>
        </pc:picChg>
      </pc:sldChg>
      <pc:sldChg chg="del">
        <pc:chgData name="Ghaleb, Mamoun" userId="S::mg1923@ic.ac.uk::eedf5fdc-f049-48ae-a3cb-ca9da4dc0862" providerId="AD" clId="Web-{E597EA1C-B7C4-F3A7-C1EB-537545556FC7}" dt="2024-06-17T08:21:06.350" v="142"/>
        <pc:sldMkLst>
          <pc:docMk/>
          <pc:sldMk cId="3290073342" sldId="311"/>
        </pc:sldMkLst>
      </pc:sldChg>
      <pc:sldChg chg="del">
        <pc:chgData name="Ghaleb, Mamoun" userId="S::mg1923@ic.ac.uk::eedf5fdc-f049-48ae-a3cb-ca9da4dc0862" providerId="AD" clId="Web-{E597EA1C-B7C4-F3A7-C1EB-537545556FC7}" dt="2024-06-17T08:55:40.447" v="465"/>
        <pc:sldMkLst>
          <pc:docMk/>
          <pc:sldMk cId="1185943231" sldId="312"/>
        </pc:sldMkLst>
      </pc:sldChg>
      <pc:sldChg chg="del">
        <pc:chgData name="Ghaleb, Mamoun" userId="S::mg1923@ic.ac.uk::eedf5fdc-f049-48ae-a3cb-ca9da4dc0862" providerId="AD" clId="Web-{E597EA1C-B7C4-F3A7-C1EB-537545556FC7}" dt="2024-06-17T08:55:43.010" v="467"/>
        <pc:sldMkLst>
          <pc:docMk/>
          <pc:sldMk cId="1377174517" sldId="313"/>
        </pc:sldMkLst>
      </pc:sldChg>
      <pc:sldChg chg="del">
        <pc:chgData name="Ghaleb, Mamoun" userId="S::mg1923@ic.ac.uk::eedf5fdc-f049-48ae-a3cb-ca9da4dc0862" providerId="AD" clId="Web-{E597EA1C-B7C4-F3A7-C1EB-537545556FC7}" dt="2024-06-17T08:56:03.605" v="470"/>
        <pc:sldMkLst>
          <pc:docMk/>
          <pc:sldMk cId="3361671442" sldId="314"/>
        </pc:sldMkLst>
      </pc:sldChg>
      <pc:sldChg chg="del">
        <pc:chgData name="Ghaleb, Mamoun" userId="S::mg1923@ic.ac.uk::eedf5fdc-f049-48ae-a3cb-ca9da4dc0862" providerId="AD" clId="Web-{E597EA1C-B7C4-F3A7-C1EB-537545556FC7}" dt="2024-06-17T08:56:00.886" v="469"/>
        <pc:sldMkLst>
          <pc:docMk/>
          <pc:sldMk cId="2215862568" sldId="315"/>
        </pc:sldMkLst>
      </pc:sldChg>
      <pc:sldChg chg="addSp delSp modSp">
        <pc:chgData name="Ghaleb, Mamoun" userId="S::mg1923@ic.ac.uk::eedf5fdc-f049-48ae-a3cb-ca9da4dc0862" providerId="AD" clId="Web-{E597EA1C-B7C4-F3A7-C1EB-537545556FC7}" dt="2024-06-17T08:16:24.002" v="103"/>
        <pc:sldMkLst>
          <pc:docMk/>
          <pc:sldMk cId="3454236538" sldId="316"/>
        </pc:sldMkLst>
        <pc:graphicFrameChg chg="mod modGraphic">
          <ac:chgData name="Ghaleb, Mamoun" userId="S::mg1923@ic.ac.uk::eedf5fdc-f049-48ae-a3cb-ca9da4dc0862" providerId="AD" clId="Web-{E597EA1C-B7C4-F3A7-C1EB-537545556FC7}" dt="2024-06-17T08:14:50.168" v="99" actId="20577"/>
          <ac:graphicFrameMkLst>
            <pc:docMk/>
            <pc:sldMk cId="3454236538" sldId="316"/>
            <ac:graphicFrameMk id="4" creationId="{6CF289B7-3E75-F8CB-4C08-83120622C76C}"/>
          </ac:graphicFrameMkLst>
        </pc:graphicFrameChg>
        <pc:graphicFrameChg chg="add del">
          <ac:chgData name="Ghaleb, Mamoun" userId="S::mg1923@ic.ac.uk::eedf5fdc-f049-48ae-a3cb-ca9da4dc0862" providerId="AD" clId="Web-{E597EA1C-B7C4-F3A7-C1EB-537545556FC7}" dt="2024-06-17T08:16:24.002" v="103"/>
          <ac:graphicFrameMkLst>
            <pc:docMk/>
            <pc:sldMk cId="3454236538" sldId="316"/>
            <ac:graphicFrameMk id="1268" creationId="{536FF7FA-3AB3-A6F2-261F-A934BC65C79E}"/>
          </ac:graphicFrameMkLst>
        </pc:graphicFrameChg>
      </pc:sldChg>
      <pc:sldChg chg="modSp del">
        <pc:chgData name="Ghaleb, Mamoun" userId="S::mg1923@ic.ac.uk::eedf5fdc-f049-48ae-a3cb-ca9da4dc0862" providerId="AD" clId="Web-{E597EA1C-B7C4-F3A7-C1EB-537545556FC7}" dt="2024-06-17T08:35:42.644" v="354"/>
        <pc:sldMkLst>
          <pc:docMk/>
          <pc:sldMk cId="2696435656" sldId="317"/>
        </pc:sldMkLst>
        <pc:spChg chg="mod">
          <ac:chgData name="Ghaleb, Mamoun" userId="S::mg1923@ic.ac.uk::eedf5fdc-f049-48ae-a3cb-ca9da4dc0862" providerId="AD" clId="Web-{E597EA1C-B7C4-F3A7-C1EB-537545556FC7}" dt="2024-06-17T08:35:20.955" v="351" actId="20577"/>
          <ac:spMkLst>
            <pc:docMk/>
            <pc:sldMk cId="2696435656" sldId="317"/>
            <ac:spMk id="39" creationId="{00000000-0000-0000-0000-000000000000}"/>
          </ac:spMkLst>
        </pc:spChg>
      </pc:sldChg>
      <pc:sldChg chg="modSp add del replId">
        <pc:chgData name="Ghaleb, Mamoun" userId="S::mg1923@ic.ac.uk::eedf5fdc-f049-48ae-a3cb-ca9da4dc0862" providerId="AD" clId="Web-{E597EA1C-B7C4-F3A7-C1EB-537545556FC7}" dt="2024-06-17T08:35:45.817" v="355"/>
        <pc:sldMkLst>
          <pc:docMk/>
          <pc:sldMk cId="115861073" sldId="318"/>
        </pc:sldMkLst>
        <pc:spChg chg="mod">
          <ac:chgData name="Ghaleb, Mamoun" userId="S::mg1923@ic.ac.uk::eedf5fdc-f049-48ae-a3cb-ca9da4dc0862" providerId="AD" clId="Web-{E597EA1C-B7C4-F3A7-C1EB-537545556FC7}" dt="2024-06-17T08:35:10.830" v="347" actId="20577"/>
          <ac:spMkLst>
            <pc:docMk/>
            <pc:sldMk cId="115861073" sldId="318"/>
            <ac:spMk id="39" creationId="{00000000-0000-0000-0000-000000000000}"/>
          </ac:spMkLst>
        </pc:spChg>
      </pc:sldChg>
      <pc:sldChg chg="addSp delSp modSp add del replId">
        <pc:chgData name="Ghaleb, Mamoun" userId="S::mg1923@ic.ac.uk::eedf5fdc-f049-48ae-a3cb-ca9da4dc0862" providerId="AD" clId="Web-{E597EA1C-B7C4-F3A7-C1EB-537545556FC7}" dt="2024-06-17T08:18:55.372" v="119"/>
        <pc:sldMkLst>
          <pc:docMk/>
          <pc:sldMk cId="461809497" sldId="318"/>
        </pc:sldMkLst>
        <pc:graphicFrameChg chg="del">
          <ac:chgData name="Ghaleb, Mamoun" userId="S::mg1923@ic.ac.uk::eedf5fdc-f049-48ae-a3cb-ca9da4dc0862" providerId="AD" clId="Web-{E597EA1C-B7C4-F3A7-C1EB-537545556FC7}" dt="2024-06-17T08:16:18.752" v="102"/>
          <ac:graphicFrameMkLst>
            <pc:docMk/>
            <pc:sldMk cId="461809497" sldId="318"/>
            <ac:graphicFrameMk id="4" creationId="{6CF289B7-3E75-F8CB-4C08-83120622C76C}"/>
          </ac:graphicFrameMkLst>
        </pc:graphicFrameChg>
        <pc:graphicFrameChg chg="add del mod modGraphic">
          <ac:chgData name="Ghaleb, Mamoun" userId="S::mg1923@ic.ac.uk::eedf5fdc-f049-48ae-a3cb-ca9da4dc0862" providerId="AD" clId="Web-{E597EA1C-B7C4-F3A7-C1EB-537545556FC7}" dt="2024-06-17T08:18:52.590" v="118"/>
          <ac:graphicFrameMkLst>
            <pc:docMk/>
            <pc:sldMk cId="461809497" sldId="318"/>
            <ac:graphicFrameMk id="25" creationId="{6CF289B7-3E75-F8CB-4C08-83120622C76C}"/>
          </ac:graphicFrameMkLst>
        </pc:graphicFrameChg>
        <pc:graphicFrameChg chg="del">
          <ac:chgData name="Ghaleb, Mamoun" userId="S::mg1923@ic.ac.uk::eedf5fdc-f049-48ae-a3cb-ca9da4dc0862" providerId="AD" clId="Web-{E597EA1C-B7C4-F3A7-C1EB-537545556FC7}" dt="2024-06-17T08:17:38.101" v="108"/>
          <ac:graphicFrameMkLst>
            <pc:docMk/>
            <pc:sldMk cId="461809497" sldId="318"/>
            <ac:graphicFrameMk id="1268" creationId="{536FF7FA-3AB3-A6F2-261F-A934BC65C79E}"/>
          </ac:graphicFrameMkLst>
        </pc:graphicFrameChg>
      </pc:sldChg>
      <pc:sldChg chg="add del replId">
        <pc:chgData name="Ghaleb, Mamoun" userId="S::mg1923@ic.ac.uk::eedf5fdc-f049-48ae-a3cb-ca9da4dc0862" providerId="AD" clId="Web-{E597EA1C-B7C4-F3A7-C1EB-537545556FC7}" dt="2024-06-17T08:21:43.352" v="148"/>
        <pc:sldMkLst>
          <pc:docMk/>
          <pc:sldMk cId="4037861157" sldId="318"/>
        </pc:sldMkLst>
      </pc:sldChg>
      <pc:sldChg chg="add del replId">
        <pc:chgData name="Ghaleb, Mamoun" userId="S::mg1923@ic.ac.uk::eedf5fdc-f049-48ae-a3cb-ca9da4dc0862" providerId="AD" clId="Web-{E597EA1C-B7C4-F3A7-C1EB-537545556FC7}" dt="2024-06-17T08:17:11.037" v="105"/>
        <pc:sldMkLst>
          <pc:docMk/>
          <pc:sldMk cId="217611474" sldId="319"/>
        </pc:sldMkLst>
      </pc:sldChg>
      <pc:sldChg chg="add replId">
        <pc:chgData name="Ghaleb, Mamoun" userId="S::mg1923@ic.ac.uk::eedf5fdc-f049-48ae-a3cb-ca9da4dc0862" providerId="AD" clId="Web-{E597EA1C-B7C4-F3A7-C1EB-537545556FC7}" dt="2024-06-17T08:35:31.175" v="352"/>
        <pc:sldMkLst>
          <pc:docMk/>
          <pc:sldMk cId="2580656095" sldId="319"/>
        </pc:sldMkLst>
      </pc:sldChg>
      <pc:sldChg chg="add replId">
        <pc:chgData name="Ghaleb, Mamoun" userId="S::mg1923@ic.ac.uk::eedf5fdc-f049-48ae-a3cb-ca9da4dc0862" providerId="AD" clId="Web-{E597EA1C-B7C4-F3A7-C1EB-537545556FC7}" dt="2024-06-17T08:35:41.535" v="353"/>
        <pc:sldMkLst>
          <pc:docMk/>
          <pc:sldMk cId="4124658382" sldId="320"/>
        </pc:sldMkLst>
      </pc:sldChg>
      <pc:sldChg chg="modSp add replId">
        <pc:chgData name="Ghaleb, Mamoun" userId="S::mg1923@ic.ac.uk::eedf5fdc-f049-48ae-a3cb-ca9da4dc0862" providerId="AD" clId="Web-{E597EA1C-B7C4-F3A7-C1EB-537545556FC7}" dt="2024-06-17T08:53:43.220" v="455" actId="20577"/>
        <pc:sldMkLst>
          <pc:docMk/>
          <pc:sldMk cId="2172253770" sldId="321"/>
        </pc:sldMkLst>
        <pc:spChg chg="mod">
          <ac:chgData name="Ghaleb, Mamoun" userId="S::mg1923@ic.ac.uk::eedf5fdc-f049-48ae-a3cb-ca9da4dc0862" providerId="AD" clId="Web-{E597EA1C-B7C4-F3A7-C1EB-537545556FC7}" dt="2024-06-17T08:53:43.220" v="455" actId="20577"/>
          <ac:spMkLst>
            <pc:docMk/>
            <pc:sldMk cId="2172253770" sldId="321"/>
            <ac:spMk id="13" creationId="{00000000-0000-0000-0000-000000000000}"/>
          </ac:spMkLst>
        </pc:spChg>
        <pc:spChg chg="mod">
          <ac:chgData name="Ghaleb, Mamoun" userId="S::mg1923@ic.ac.uk::eedf5fdc-f049-48ae-a3cb-ca9da4dc0862" providerId="AD" clId="Web-{E597EA1C-B7C4-F3A7-C1EB-537545556FC7}" dt="2024-06-17T08:53:39.220" v="453"/>
          <ac:spMkLst>
            <pc:docMk/>
            <pc:sldMk cId="2172253770" sldId="321"/>
            <ac:spMk id="14" creationId="{00000000-0000-0000-0000-000000000000}"/>
          </ac:spMkLst>
        </pc:spChg>
      </pc:sldChg>
      <pc:sldChg chg="delSp modSp add replId">
        <pc:chgData name="Ghaleb, Mamoun" userId="S::mg1923@ic.ac.uk::eedf5fdc-f049-48ae-a3cb-ca9da4dc0862" providerId="AD" clId="Web-{E597EA1C-B7C4-F3A7-C1EB-537545556FC7}" dt="2024-06-17T09:02:17.694" v="556"/>
        <pc:sldMkLst>
          <pc:docMk/>
          <pc:sldMk cId="3539250878" sldId="322"/>
        </pc:sldMkLst>
        <pc:spChg chg="del">
          <ac:chgData name="Ghaleb, Mamoun" userId="S::mg1923@ic.ac.uk::eedf5fdc-f049-48ae-a3cb-ca9da4dc0862" providerId="AD" clId="Web-{E597EA1C-B7C4-F3A7-C1EB-537545556FC7}" dt="2024-06-17T09:02:17.694" v="556"/>
          <ac:spMkLst>
            <pc:docMk/>
            <pc:sldMk cId="3539250878" sldId="322"/>
            <ac:spMk id="4" creationId="{3F107004-A602-EA95-6EA6-73AB7F84DEB3}"/>
          </ac:spMkLst>
        </pc:spChg>
        <pc:spChg chg="del">
          <ac:chgData name="Ghaleb, Mamoun" userId="S::mg1923@ic.ac.uk::eedf5fdc-f049-48ae-a3cb-ca9da4dc0862" providerId="AD" clId="Web-{E597EA1C-B7C4-F3A7-C1EB-537545556FC7}" dt="2024-06-17T09:02:17.694" v="554"/>
          <ac:spMkLst>
            <pc:docMk/>
            <pc:sldMk cId="3539250878" sldId="322"/>
            <ac:spMk id="11" creationId="{8BCF23B6-0B17-418A-D5A2-888B0F3F243E}"/>
          </ac:spMkLst>
        </pc:spChg>
        <pc:spChg chg="mod">
          <ac:chgData name="Ghaleb, Mamoun" userId="S::mg1923@ic.ac.uk::eedf5fdc-f049-48ae-a3cb-ca9da4dc0862" providerId="AD" clId="Web-{E597EA1C-B7C4-F3A7-C1EB-537545556FC7}" dt="2024-06-17T09:02:06.396" v="551" actId="20577"/>
          <ac:spMkLst>
            <pc:docMk/>
            <pc:sldMk cId="3539250878" sldId="322"/>
            <ac:spMk id="39" creationId="{00000000-0000-0000-0000-000000000000}"/>
          </ac:spMkLst>
        </pc:spChg>
        <pc:spChg chg="mod">
          <ac:chgData name="Ghaleb, Mamoun" userId="S::mg1923@ic.ac.uk::eedf5fdc-f049-48ae-a3cb-ca9da4dc0862" providerId="AD" clId="Web-{E597EA1C-B7C4-F3A7-C1EB-537545556FC7}" dt="2024-06-17T09:02:11.115" v="553" actId="1076"/>
          <ac:spMkLst>
            <pc:docMk/>
            <pc:sldMk cId="3539250878" sldId="322"/>
            <ac:spMk id="52" creationId="{00000000-0000-0000-0000-000000000000}"/>
          </ac:spMkLst>
        </pc:spChg>
        <pc:grpChg chg="del">
          <ac:chgData name="Ghaleb, Mamoun" userId="S::mg1923@ic.ac.uk::eedf5fdc-f049-48ae-a3cb-ca9da4dc0862" providerId="AD" clId="Web-{E597EA1C-B7C4-F3A7-C1EB-537545556FC7}" dt="2024-06-17T09:02:17.694" v="555"/>
          <ac:grpSpMkLst>
            <pc:docMk/>
            <pc:sldMk cId="3539250878" sldId="322"/>
            <ac:grpSpMk id="10" creationId="{2EF1EC43-E57B-9DFF-A12E-DED1C675B4F3}"/>
          </ac:grpSpMkLst>
        </pc:grpChg>
      </pc:sldChg>
      <pc:sldChg chg="modSp add replId">
        <pc:chgData name="Ghaleb, Mamoun" userId="S::mg1923@ic.ac.uk::eedf5fdc-f049-48ae-a3cb-ca9da4dc0862" providerId="AD" clId="Web-{E597EA1C-B7C4-F3A7-C1EB-537545556FC7}" dt="2024-06-17T09:08:31.923" v="612"/>
        <pc:sldMkLst>
          <pc:docMk/>
          <pc:sldMk cId="3820494102" sldId="323"/>
        </pc:sldMkLst>
        <pc:spChg chg="mod">
          <ac:chgData name="Ghaleb, Mamoun" userId="S::mg1923@ic.ac.uk::eedf5fdc-f049-48ae-a3cb-ca9da4dc0862" providerId="AD" clId="Web-{E597EA1C-B7C4-F3A7-C1EB-537545556FC7}" dt="2024-06-17T09:06:58.526" v="601"/>
          <ac:spMkLst>
            <pc:docMk/>
            <pc:sldMk cId="3820494102" sldId="323"/>
            <ac:spMk id="17" creationId="{00000000-0000-0000-0000-000000000000}"/>
          </ac:spMkLst>
        </pc:spChg>
        <pc:spChg chg="mod">
          <ac:chgData name="Ghaleb, Mamoun" userId="S::mg1923@ic.ac.uk::eedf5fdc-f049-48ae-a3cb-ca9da4dc0862" providerId="AD" clId="Web-{E597EA1C-B7C4-F3A7-C1EB-537545556FC7}" dt="2024-06-17T09:07:57.608" v="608"/>
          <ac:spMkLst>
            <pc:docMk/>
            <pc:sldMk cId="3820494102" sldId="323"/>
            <ac:spMk id="24" creationId="{00000000-0000-0000-0000-000000000000}"/>
          </ac:spMkLst>
        </pc:spChg>
        <pc:spChg chg="mod">
          <ac:chgData name="Ghaleb, Mamoun" userId="S::mg1923@ic.ac.uk::eedf5fdc-f049-48ae-a3cb-ca9da4dc0862" providerId="AD" clId="Web-{E597EA1C-B7C4-F3A7-C1EB-537545556FC7}" dt="2024-06-17T09:03:01.588" v="578" actId="20577"/>
          <ac:spMkLst>
            <pc:docMk/>
            <pc:sldMk cId="3820494102" sldId="323"/>
            <ac:spMk id="39" creationId="{00000000-0000-0000-0000-000000000000}"/>
          </ac:spMkLst>
        </pc:spChg>
        <pc:spChg chg="mod">
          <ac:chgData name="Ghaleb, Mamoun" userId="S::mg1923@ic.ac.uk::eedf5fdc-f049-48ae-a3cb-ca9da4dc0862" providerId="AD" clId="Web-{E597EA1C-B7C4-F3A7-C1EB-537545556FC7}" dt="2024-06-17T09:03:07.276" v="579"/>
          <ac:spMkLst>
            <pc:docMk/>
            <pc:sldMk cId="3820494102" sldId="323"/>
            <ac:spMk id="42" creationId="{00000000-0000-0000-0000-000000000000}"/>
          </ac:spMkLst>
        </pc:spChg>
        <pc:spChg chg="mod">
          <ac:chgData name="Ghaleb, Mamoun" userId="S::mg1923@ic.ac.uk::eedf5fdc-f049-48ae-a3cb-ca9da4dc0862" providerId="AD" clId="Web-{E597EA1C-B7C4-F3A7-C1EB-537545556FC7}" dt="2024-06-17T09:03:15.495" v="582" actId="20577"/>
          <ac:spMkLst>
            <pc:docMk/>
            <pc:sldMk cId="3820494102" sldId="323"/>
            <ac:spMk id="43" creationId="{00000000-0000-0000-0000-000000000000}"/>
          </ac:spMkLst>
        </pc:spChg>
        <pc:spChg chg="mod">
          <ac:chgData name="Ghaleb, Mamoun" userId="S::mg1923@ic.ac.uk::eedf5fdc-f049-48ae-a3cb-ca9da4dc0862" providerId="AD" clId="Web-{E597EA1C-B7C4-F3A7-C1EB-537545556FC7}" dt="2024-06-17T09:04:18.421" v="592" actId="20577"/>
          <ac:spMkLst>
            <pc:docMk/>
            <pc:sldMk cId="3820494102" sldId="323"/>
            <ac:spMk id="44" creationId="{00000000-0000-0000-0000-000000000000}"/>
          </ac:spMkLst>
        </pc:spChg>
        <pc:spChg chg="mod">
          <ac:chgData name="Ghaleb, Mamoun" userId="S::mg1923@ic.ac.uk::eedf5fdc-f049-48ae-a3cb-ca9da4dc0862" providerId="AD" clId="Web-{E597EA1C-B7C4-F3A7-C1EB-537545556FC7}" dt="2024-06-17T09:03:48.607" v="591"/>
          <ac:spMkLst>
            <pc:docMk/>
            <pc:sldMk cId="3820494102" sldId="323"/>
            <ac:spMk id="45" creationId="{00000000-0000-0000-0000-000000000000}"/>
          </ac:spMkLst>
        </pc:spChg>
        <pc:spChg chg="mod">
          <ac:chgData name="Ghaleb, Mamoun" userId="S::mg1923@ic.ac.uk::eedf5fdc-f049-48ae-a3cb-ca9da4dc0862" providerId="AD" clId="Web-{E597EA1C-B7C4-F3A7-C1EB-537545556FC7}" dt="2024-06-17T09:08:31.923" v="612"/>
          <ac:spMkLst>
            <pc:docMk/>
            <pc:sldMk cId="3820494102" sldId="323"/>
            <ac:spMk id="59" creationId="{C3C11566-35D9-645B-3731-60D73C2659C3}"/>
          </ac:spMkLst>
        </pc:spChg>
        <pc:spChg chg="mod">
          <ac:chgData name="Ghaleb, Mamoun" userId="S::mg1923@ic.ac.uk::eedf5fdc-f049-48ae-a3cb-ca9da4dc0862" providerId="AD" clId="Web-{E597EA1C-B7C4-F3A7-C1EB-537545556FC7}" dt="2024-06-17T09:07:45.983" v="607" actId="20577"/>
          <ac:spMkLst>
            <pc:docMk/>
            <pc:sldMk cId="3820494102" sldId="323"/>
            <ac:spMk id="60" creationId="{C128A00D-A940-D664-9D05-E327F8AFDB16}"/>
          </ac:spMkLst>
        </pc:spChg>
        <pc:grpChg chg="mod">
          <ac:chgData name="Ghaleb, Mamoun" userId="S::mg1923@ic.ac.uk::eedf5fdc-f049-48ae-a3cb-ca9da4dc0862" providerId="AD" clId="Web-{E597EA1C-B7C4-F3A7-C1EB-537545556FC7}" dt="2024-06-17T09:07:27.013" v="605" actId="14100"/>
          <ac:grpSpMkLst>
            <pc:docMk/>
            <pc:sldMk cId="3820494102" sldId="323"/>
            <ac:grpSpMk id="16" creationId="{00000000-0000-0000-0000-000000000000}"/>
          </ac:grpSpMkLst>
        </pc:grpChg>
      </pc:sldChg>
      <pc:sldChg chg="add replId">
        <pc:chgData name="Ghaleb, Mamoun" userId="S::mg1923@ic.ac.uk::eedf5fdc-f049-48ae-a3cb-ca9da4dc0862" providerId="AD" clId="Web-{E597EA1C-B7C4-F3A7-C1EB-537545556FC7}" dt="2024-06-17T09:08:45.065" v="613"/>
        <pc:sldMkLst>
          <pc:docMk/>
          <pc:sldMk cId="2843746806" sldId="324"/>
        </pc:sldMkLst>
      </pc:sldChg>
    </pc:docChg>
  </pc:docChgLst>
  <pc:docChgLst>
    <pc:chgData name="Bassil, Mia" userId="S::mb623@ic.ac.uk::42f0a279-72ad-413c-9cd0-4aed02324d07" providerId="AD" clId="Web-{0B04ED1C-3053-81AF-37F8-2A8968047682}"/>
    <pc:docChg chg="modSld">
      <pc:chgData name="Bassil, Mia" userId="S::mb623@ic.ac.uk::42f0a279-72ad-413c-9cd0-4aed02324d07" providerId="AD" clId="Web-{0B04ED1C-3053-81AF-37F8-2A8968047682}" dt="2024-06-09T21:11:46.767" v="78" actId="14100"/>
      <pc:docMkLst>
        <pc:docMk/>
      </pc:docMkLst>
      <pc:sldChg chg="modSp">
        <pc:chgData name="Bassil, Mia" userId="S::mb623@ic.ac.uk::42f0a279-72ad-413c-9cd0-4aed02324d07" providerId="AD" clId="Web-{0B04ED1C-3053-81AF-37F8-2A8968047682}" dt="2024-06-09T20:43:20.460" v="77" actId="20577"/>
        <pc:sldMkLst>
          <pc:docMk/>
          <pc:sldMk cId="0" sldId="259"/>
        </pc:sldMkLst>
        <pc:spChg chg="mod">
          <ac:chgData name="Bassil, Mia" userId="S::mb623@ic.ac.uk::42f0a279-72ad-413c-9cd0-4aed02324d07" providerId="AD" clId="Web-{0B04ED1C-3053-81AF-37F8-2A8968047682}" dt="2024-06-09T20:10:21.325" v="24" actId="20577"/>
          <ac:spMkLst>
            <pc:docMk/>
            <pc:sldMk cId="0" sldId="259"/>
            <ac:spMk id="42" creationId="{00000000-0000-0000-0000-000000000000}"/>
          </ac:spMkLst>
        </pc:spChg>
        <pc:spChg chg="mod">
          <ac:chgData name="Bassil, Mia" userId="S::mb623@ic.ac.uk::42f0a279-72ad-413c-9cd0-4aed02324d07" providerId="AD" clId="Web-{0B04ED1C-3053-81AF-37F8-2A8968047682}" dt="2024-06-09T20:43:20.460" v="77" actId="20577"/>
          <ac:spMkLst>
            <pc:docMk/>
            <pc:sldMk cId="0" sldId="259"/>
            <ac:spMk id="44" creationId="{00000000-0000-0000-0000-000000000000}"/>
          </ac:spMkLst>
        </pc:spChg>
        <pc:spChg chg="mod">
          <ac:chgData name="Bassil, Mia" userId="S::mb623@ic.ac.uk::42f0a279-72ad-413c-9cd0-4aed02324d07" providerId="AD" clId="Web-{0B04ED1C-3053-81AF-37F8-2A8968047682}" dt="2024-06-09T20:40:28.486" v="76" actId="1076"/>
          <ac:spMkLst>
            <pc:docMk/>
            <pc:sldMk cId="0" sldId="259"/>
            <ac:spMk id="45" creationId="{00000000-0000-0000-0000-000000000000}"/>
          </ac:spMkLst>
        </pc:spChg>
        <pc:spChg chg="mod">
          <ac:chgData name="Bassil, Mia" userId="S::mb623@ic.ac.uk::42f0a279-72ad-413c-9cd0-4aed02324d07" providerId="AD" clId="Web-{0B04ED1C-3053-81AF-37F8-2A8968047682}" dt="2024-06-09T20:10:32.169" v="26" actId="20577"/>
          <ac:spMkLst>
            <pc:docMk/>
            <pc:sldMk cId="0" sldId="259"/>
            <ac:spMk id="46" creationId="{00000000-0000-0000-0000-000000000000}"/>
          </ac:spMkLst>
        </pc:spChg>
        <pc:spChg chg="mod">
          <ac:chgData name="Bassil, Mia" userId="S::mb623@ic.ac.uk::42f0a279-72ad-413c-9cd0-4aed02324d07" providerId="AD" clId="Web-{0B04ED1C-3053-81AF-37F8-2A8968047682}" dt="2024-06-09T20:10:36.982" v="27" actId="20577"/>
          <ac:spMkLst>
            <pc:docMk/>
            <pc:sldMk cId="0" sldId="259"/>
            <ac:spMk id="48" creationId="{00000000-0000-0000-0000-000000000000}"/>
          </ac:spMkLst>
        </pc:spChg>
        <pc:spChg chg="mod">
          <ac:chgData name="Bassil, Mia" userId="S::mb623@ic.ac.uk::42f0a279-72ad-413c-9cd0-4aed02324d07" providerId="AD" clId="Web-{0B04ED1C-3053-81AF-37F8-2A8968047682}" dt="2024-06-09T20:11:52.750" v="37" actId="1076"/>
          <ac:spMkLst>
            <pc:docMk/>
            <pc:sldMk cId="0" sldId="259"/>
            <ac:spMk id="59" creationId="{C3C11566-35D9-645B-3731-60D73C2659C3}"/>
          </ac:spMkLst>
        </pc:spChg>
        <pc:spChg chg="mod">
          <ac:chgData name="Bassil, Mia" userId="S::mb623@ic.ac.uk::42f0a279-72ad-413c-9cd0-4aed02324d07" providerId="AD" clId="Web-{0B04ED1C-3053-81AF-37F8-2A8968047682}" dt="2024-06-09T20:11:32.515" v="36" actId="1076"/>
          <ac:spMkLst>
            <pc:docMk/>
            <pc:sldMk cId="0" sldId="259"/>
            <ac:spMk id="60" creationId="{C128A00D-A940-D664-9D05-E327F8AFDB16}"/>
          </ac:spMkLst>
        </pc:spChg>
        <pc:spChg chg="mod">
          <ac:chgData name="Bassil, Mia" userId="S::mb623@ic.ac.uk::42f0a279-72ad-413c-9cd0-4aed02324d07" providerId="AD" clId="Web-{0B04ED1C-3053-81AF-37F8-2A8968047682}" dt="2024-06-09T20:12:29.034" v="45" actId="1076"/>
          <ac:spMkLst>
            <pc:docMk/>
            <pc:sldMk cId="0" sldId="259"/>
            <ac:spMk id="61" creationId="{5EC9905C-1FC3-A2A3-C2CF-DFD03D725E4E}"/>
          </ac:spMkLst>
        </pc:spChg>
        <pc:spChg chg="mod">
          <ac:chgData name="Bassil, Mia" userId="S::mb623@ic.ac.uk::42f0a279-72ad-413c-9cd0-4aed02324d07" providerId="AD" clId="Web-{0B04ED1C-3053-81AF-37F8-2A8968047682}" dt="2024-06-09T20:12:21.205" v="42" actId="1076"/>
          <ac:spMkLst>
            <pc:docMk/>
            <pc:sldMk cId="0" sldId="259"/>
            <ac:spMk id="62" creationId="{94D71939-C711-A16B-FC89-76503A69CAB1}"/>
          </ac:spMkLst>
        </pc:spChg>
        <pc:spChg chg="mod">
          <ac:chgData name="Bassil, Mia" userId="S::mb623@ic.ac.uk::42f0a279-72ad-413c-9cd0-4aed02324d07" providerId="AD" clId="Web-{0B04ED1C-3053-81AF-37F8-2A8968047682}" dt="2024-06-09T20:11:08.842" v="30" actId="14100"/>
          <ac:spMkLst>
            <pc:docMk/>
            <pc:sldMk cId="0" sldId="259"/>
            <ac:spMk id="63" creationId="{9B722667-F3D6-31A8-8F6B-019E09FE3AB0}"/>
          </ac:spMkLst>
        </pc:spChg>
        <pc:spChg chg="mod">
          <ac:chgData name="Bassil, Mia" userId="S::mb623@ic.ac.uk::42f0a279-72ad-413c-9cd0-4aed02324d07" providerId="AD" clId="Web-{0B04ED1C-3053-81AF-37F8-2A8968047682}" dt="2024-06-09T20:10:41.451" v="28" actId="20577"/>
          <ac:spMkLst>
            <pc:docMk/>
            <pc:sldMk cId="0" sldId="259"/>
            <ac:spMk id="65" creationId="{50271165-3739-0D96-4198-F44D9FBBF17B}"/>
          </ac:spMkLst>
        </pc:spChg>
      </pc:sldChg>
      <pc:sldChg chg="modSp">
        <pc:chgData name="Bassil, Mia" userId="S::mb623@ic.ac.uk::42f0a279-72ad-413c-9cd0-4aed02324d07" providerId="AD" clId="Web-{0B04ED1C-3053-81AF-37F8-2A8968047682}" dt="2024-06-09T19:53:45.717" v="8" actId="20577"/>
        <pc:sldMkLst>
          <pc:docMk/>
          <pc:sldMk cId="93131036" sldId="288"/>
        </pc:sldMkLst>
        <pc:spChg chg="mod">
          <ac:chgData name="Bassil, Mia" userId="S::mb623@ic.ac.uk::42f0a279-72ad-413c-9cd0-4aed02324d07" providerId="AD" clId="Web-{0B04ED1C-3053-81AF-37F8-2A8968047682}" dt="2024-06-09T19:53:45.717" v="8" actId="20577"/>
          <ac:spMkLst>
            <pc:docMk/>
            <pc:sldMk cId="93131036" sldId="288"/>
            <ac:spMk id="6" creationId="{CF127C6B-B0A2-06EB-5CE2-899AB37ACEF9}"/>
          </ac:spMkLst>
        </pc:spChg>
      </pc:sldChg>
      <pc:sldChg chg="modSp">
        <pc:chgData name="Bassil, Mia" userId="S::mb623@ic.ac.uk::42f0a279-72ad-413c-9cd0-4aed02324d07" providerId="AD" clId="Web-{0B04ED1C-3053-81AF-37F8-2A8968047682}" dt="2024-06-09T21:11:46.767" v="78" actId="14100"/>
        <pc:sldMkLst>
          <pc:docMk/>
          <pc:sldMk cId="1624943433" sldId="289"/>
        </pc:sldMkLst>
        <pc:graphicFrameChg chg="mod">
          <ac:chgData name="Bassil, Mia" userId="S::mb623@ic.ac.uk::42f0a279-72ad-413c-9cd0-4aed02324d07" providerId="AD" clId="Web-{0B04ED1C-3053-81AF-37F8-2A8968047682}" dt="2024-06-09T21:11:46.767" v="78" actId="14100"/>
          <ac:graphicFrameMkLst>
            <pc:docMk/>
            <pc:sldMk cId="1624943433" sldId="289"/>
            <ac:graphicFrameMk id="11" creationId="{3881344A-675C-4920-8469-977A39EC2146}"/>
          </ac:graphicFrameMkLst>
        </pc:graphicFrameChg>
      </pc:sldChg>
      <pc:sldChg chg="modSp">
        <pc:chgData name="Bassil, Mia" userId="S::mb623@ic.ac.uk::42f0a279-72ad-413c-9cd0-4aed02324d07" providerId="AD" clId="Web-{0B04ED1C-3053-81AF-37F8-2A8968047682}" dt="2024-06-09T20:14:17.538" v="70" actId="14100"/>
        <pc:sldMkLst>
          <pc:docMk/>
          <pc:sldMk cId="2584940142" sldId="290"/>
        </pc:sldMkLst>
        <pc:spChg chg="mod">
          <ac:chgData name="Bassil, Mia" userId="S::mb623@ic.ac.uk::42f0a279-72ad-413c-9cd0-4aed02324d07" providerId="AD" clId="Web-{0B04ED1C-3053-81AF-37F8-2A8968047682}" dt="2024-06-09T20:14:17.538" v="70" actId="14100"/>
          <ac:spMkLst>
            <pc:docMk/>
            <pc:sldMk cId="2584940142" sldId="290"/>
            <ac:spMk id="143" creationId="{87D92B12-CC39-5FFF-E575-C49D853C096A}"/>
          </ac:spMkLst>
        </pc:spChg>
        <pc:spChg chg="mod">
          <ac:chgData name="Bassil, Mia" userId="S::mb623@ic.ac.uk::42f0a279-72ad-413c-9cd0-4aed02324d07" providerId="AD" clId="Web-{0B04ED1C-3053-81AF-37F8-2A8968047682}" dt="2024-06-09T20:14:11.272" v="69" actId="20577"/>
          <ac:spMkLst>
            <pc:docMk/>
            <pc:sldMk cId="2584940142" sldId="290"/>
            <ac:spMk id="145" creationId="{FB30C492-D6D8-FC63-2ADC-66FB0007BEC7}"/>
          </ac:spMkLst>
        </pc:spChg>
        <pc:spChg chg="mod">
          <ac:chgData name="Bassil, Mia" userId="S::mb623@ic.ac.uk::42f0a279-72ad-413c-9cd0-4aed02324d07" providerId="AD" clId="Web-{0B04ED1C-3053-81AF-37F8-2A8968047682}" dt="2024-06-09T20:14:00.475" v="66" actId="14100"/>
          <ac:spMkLst>
            <pc:docMk/>
            <pc:sldMk cId="2584940142" sldId="290"/>
            <ac:spMk id="147" creationId="{3C8C0FA4-C69E-C4FC-24FF-E2D18828A8BB}"/>
          </ac:spMkLst>
        </pc:spChg>
        <pc:spChg chg="mod">
          <ac:chgData name="Bassil, Mia" userId="S::mb623@ic.ac.uk::42f0a279-72ad-413c-9cd0-4aed02324d07" providerId="AD" clId="Web-{0B04ED1C-3053-81AF-37F8-2A8968047682}" dt="2024-06-09T20:13:57.850" v="65" actId="14100"/>
          <ac:spMkLst>
            <pc:docMk/>
            <pc:sldMk cId="2584940142" sldId="290"/>
            <ac:spMk id="149" creationId="{1B14F696-E112-43EF-1B12-ED400F6ACC8B}"/>
          </ac:spMkLst>
        </pc:spChg>
      </pc:sldChg>
    </pc:docChg>
  </pc:docChgLst>
  <pc:docChgLst>
    <pc:chgData name="Techakul, Bhumin" userId="S::ct2123@ic.ac.uk::decb687a-fc5d-4b23-9130-e8ade795d0eb" providerId="AD" clId="Web-{D9AD1A21-B006-42B3-A492-1A589FF7F049}"/>
    <pc:docChg chg="addSld delSld modSld sldOrd">
      <pc:chgData name="Techakul, Bhumin" userId="S::ct2123@ic.ac.uk::decb687a-fc5d-4b23-9130-e8ade795d0eb" providerId="AD" clId="Web-{D9AD1A21-B006-42B3-A492-1A589FF7F049}" dt="2024-06-10T12:26:57.761" v="1665" actId="20577"/>
      <pc:docMkLst>
        <pc:docMk/>
      </pc:docMkLst>
      <pc:sldChg chg="modSp">
        <pc:chgData name="Techakul, Bhumin" userId="S::ct2123@ic.ac.uk::decb687a-fc5d-4b23-9130-e8ade795d0eb" providerId="AD" clId="Web-{D9AD1A21-B006-42B3-A492-1A589FF7F049}" dt="2024-06-10T11:06:48.011" v="52" actId="20577"/>
        <pc:sldMkLst>
          <pc:docMk/>
          <pc:sldMk cId="0" sldId="263"/>
        </pc:sldMkLst>
        <pc:spChg chg="mod">
          <ac:chgData name="Techakul, Bhumin" userId="S::ct2123@ic.ac.uk::decb687a-fc5d-4b23-9130-e8ade795d0eb" providerId="AD" clId="Web-{D9AD1A21-B006-42B3-A492-1A589FF7F049}" dt="2024-06-10T11:06:48.011" v="52" actId="20577"/>
          <ac:spMkLst>
            <pc:docMk/>
            <pc:sldMk cId="0" sldId="263"/>
            <ac:spMk id="13" creationId="{00000000-0000-0000-0000-000000000000}"/>
          </ac:spMkLst>
        </pc:spChg>
      </pc:sldChg>
      <pc:sldChg chg="ord">
        <pc:chgData name="Techakul, Bhumin" userId="S::ct2123@ic.ac.uk::decb687a-fc5d-4b23-9130-e8ade795d0eb" providerId="AD" clId="Web-{D9AD1A21-B006-42B3-A492-1A589FF7F049}" dt="2024-06-10T11:04:05.632" v="12"/>
        <pc:sldMkLst>
          <pc:docMk/>
          <pc:sldMk cId="3488306464" sldId="307"/>
        </pc:sldMkLst>
      </pc:sldChg>
      <pc:sldChg chg="modSp">
        <pc:chgData name="Techakul, Bhumin" userId="S::ct2123@ic.ac.uk::decb687a-fc5d-4b23-9130-e8ade795d0eb" providerId="AD" clId="Web-{D9AD1A21-B006-42B3-A492-1A589FF7F049}" dt="2024-06-10T11:50:53.627" v="1149" actId="20577"/>
        <pc:sldMkLst>
          <pc:docMk/>
          <pc:sldMk cId="2977114855" sldId="309"/>
        </pc:sldMkLst>
        <pc:spChg chg="mod">
          <ac:chgData name="Techakul, Bhumin" userId="S::ct2123@ic.ac.uk::decb687a-fc5d-4b23-9130-e8ade795d0eb" providerId="AD" clId="Web-{D9AD1A21-B006-42B3-A492-1A589FF7F049}" dt="2024-06-10T11:42:53.505" v="1092" actId="1076"/>
          <ac:spMkLst>
            <pc:docMk/>
            <pc:sldMk cId="2977114855" sldId="309"/>
            <ac:spMk id="2" creationId="{00000000-0000-0000-0000-000000000000}"/>
          </ac:spMkLst>
        </pc:spChg>
        <pc:spChg chg="mod">
          <ac:chgData name="Techakul, Bhumin" userId="S::ct2123@ic.ac.uk::decb687a-fc5d-4b23-9130-e8ade795d0eb" providerId="AD" clId="Web-{D9AD1A21-B006-42B3-A492-1A589FF7F049}" dt="2024-06-10T11:50:53.627" v="1149" actId="20577"/>
          <ac:spMkLst>
            <pc:docMk/>
            <pc:sldMk cId="2977114855" sldId="309"/>
            <ac:spMk id="21" creationId="{00000000-0000-0000-0000-000000000000}"/>
          </ac:spMkLst>
        </pc:spChg>
        <pc:spChg chg="mod">
          <ac:chgData name="Techakul, Bhumin" userId="S::ct2123@ic.ac.uk::decb687a-fc5d-4b23-9130-e8ade795d0eb" providerId="AD" clId="Web-{D9AD1A21-B006-42B3-A492-1A589FF7F049}" dt="2024-06-10T11:42:56.599" v="1093" actId="1076"/>
          <ac:spMkLst>
            <pc:docMk/>
            <pc:sldMk cId="2977114855" sldId="309"/>
            <ac:spMk id="22" creationId="{00000000-0000-0000-0000-000000000000}"/>
          </ac:spMkLst>
        </pc:spChg>
      </pc:sldChg>
      <pc:sldChg chg="new del">
        <pc:chgData name="Techakul, Bhumin" userId="S::ct2123@ic.ac.uk::decb687a-fc5d-4b23-9130-e8ade795d0eb" providerId="AD" clId="Web-{D9AD1A21-B006-42B3-A492-1A589FF7F049}" dt="2024-06-10T11:03:37.928" v="1"/>
        <pc:sldMkLst>
          <pc:docMk/>
          <pc:sldMk cId="1733237015" sldId="310"/>
        </pc:sldMkLst>
      </pc:sldChg>
      <pc:sldChg chg="addSp delSp modSp add ord replId">
        <pc:chgData name="Techakul, Bhumin" userId="S::ct2123@ic.ac.uk::decb687a-fc5d-4b23-9130-e8ade795d0eb" providerId="AD" clId="Web-{D9AD1A21-B006-42B3-A492-1A589FF7F049}" dt="2024-06-10T11:49:23.812" v="1148" actId="1076"/>
        <pc:sldMkLst>
          <pc:docMk/>
          <pc:sldMk cId="4084373557" sldId="310"/>
        </pc:sldMkLst>
        <pc:spChg chg="add del mod">
          <ac:chgData name="Techakul, Bhumin" userId="S::ct2123@ic.ac.uk::decb687a-fc5d-4b23-9130-e8ade795d0eb" providerId="AD" clId="Web-{D9AD1A21-B006-42B3-A492-1A589FF7F049}" dt="2024-06-10T11:08:29.967" v="60"/>
          <ac:spMkLst>
            <pc:docMk/>
            <pc:sldMk cId="4084373557" sldId="310"/>
            <ac:spMk id="2" creationId="{23145E48-CC10-D1CF-547D-6AE32C0B6F1C}"/>
          </ac:spMkLst>
        </pc:spChg>
        <pc:spChg chg="add del mod">
          <ac:chgData name="Techakul, Bhumin" userId="S::ct2123@ic.ac.uk::decb687a-fc5d-4b23-9130-e8ade795d0eb" providerId="AD" clId="Web-{D9AD1A21-B006-42B3-A492-1A589FF7F049}" dt="2024-06-10T11:08:48.108" v="63"/>
          <ac:spMkLst>
            <pc:docMk/>
            <pc:sldMk cId="4084373557" sldId="310"/>
            <ac:spMk id="4" creationId="{5E8F2403-37A3-A52C-BC62-3354BA99735B}"/>
          </ac:spMkLst>
        </pc:spChg>
        <pc:spChg chg="add mod">
          <ac:chgData name="Techakul, Bhumin" userId="S::ct2123@ic.ac.uk::decb687a-fc5d-4b23-9130-e8ade795d0eb" providerId="AD" clId="Web-{D9AD1A21-B006-42B3-A492-1A589FF7F049}" dt="2024-06-10T11:27:31.184" v="498" actId="20577"/>
          <ac:spMkLst>
            <pc:docMk/>
            <pc:sldMk cId="4084373557" sldId="310"/>
            <ac:spMk id="8" creationId="{77B7CD80-65E0-F27D-EE01-CEB51ACE317E}"/>
          </ac:spMkLst>
        </pc:spChg>
        <pc:spChg chg="add mod">
          <ac:chgData name="Techakul, Bhumin" userId="S::ct2123@ic.ac.uk::decb687a-fc5d-4b23-9130-e8ade795d0eb" providerId="AD" clId="Web-{D9AD1A21-B006-42B3-A492-1A589FF7F049}" dt="2024-06-10T11:19:50.938" v="102" actId="1076"/>
          <ac:spMkLst>
            <pc:docMk/>
            <pc:sldMk cId="4084373557" sldId="310"/>
            <ac:spMk id="9" creationId="{83D5632B-A942-8227-6587-3E7BA57333D1}"/>
          </ac:spMkLst>
        </pc:spChg>
        <pc:spChg chg="add mod">
          <ac:chgData name="Techakul, Bhumin" userId="S::ct2123@ic.ac.uk::decb687a-fc5d-4b23-9130-e8ade795d0eb" providerId="AD" clId="Web-{D9AD1A21-B006-42B3-A492-1A589FF7F049}" dt="2024-06-10T11:19:55.438" v="103" actId="1076"/>
          <ac:spMkLst>
            <pc:docMk/>
            <pc:sldMk cId="4084373557" sldId="310"/>
            <ac:spMk id="10" creationId="{BA32A4A3-6011-08C4-F2C6-484453E2D169}"/>
          </ac:spMkLst>
        </pc:spChg>
        <pc:spChg chg="add mod">
          <ac:chgData name="Techakul, Bhumin" userId="S::ct2123@ic.ac.uk::decb687a-fc5d-4b23-9130-e8ade795d0eb" providerId="AD" clId="Web-{D9AD1A21-B006-42B3-A492-1A589FF7F049}" dt="2024-06-10T11:20:01.125" v="104" actId="1076"/>
          <ac:spMkLst>
            <pc:docMk/>
            <pc:sldMk cId="4084373557" sldId="310"/>
            <ac:spMk id="11" creationId="{BC710D71-3B88-11E2-2100-31F94A185F87}"/>
          </ac:spMkLst>
        </pc:spChg>
        <pc:spChg chg="add mod">
          <ac:chgData name="Techakul, Bhumin" userId="S::ct2123@ic.ac.uk::decb687a-fc5d-4b23-9130-e8ade795d0eb" providerId="AD" clId="Web-{D9AD1A21-B006-42B3-A492-1A589FF7F049}" dt="2024-06-10T11:24:15.132" v="273" actId="1076"/>
          <ac:spMkLst>
            <pc:docMk/>
            <pc:sldMk cId="4084373557" sldId="310"/>
            <ac:spMk id="20" creationId="{2C20668E-9FDA-6E52-F4F9-2C695B190315}"/>
          </ac:spMkLst>
        </pc:spChg>
        <pc:spChg chg="add mod">
          <ac:chgData name="Techakul, Bhumin" userId="S::ct2123@ic.ac.uk::decb687a-fc5d-4b23-9130-e8ade795d0eb" providerId="AD" clId="Web-{D9AD1A21-B006-42B3-A492-1A589FF7F049}" dt="2024-06-10T11:30:24.001" v="526" actId="20577"/>
          <ac:spMkLst>
            <pc:docMk/>
            <pc:sldMk cId="4084373557" sldId="310"/>
            <ac:spMk id="21" creationId="{9886AE85-82D8-F14D-186A-59C380C4A5B1}"/>
          </ac:spMkLst>
        </pc:spChg>
        <pc:spChg chg="add mod">
          <ac:chgData name="Techakul, Bhumin" userId="S::ct2123@ic.ac.uk::decb687a-fc5d-4b23-9130-e8ade795d0eb" providerId="AD" clId="Web-{D9AD1A21-B006-42B3-A492-1A589FF7F049}" dt="2024-06-10T11:27:15.355" v="494" actId="20577"/>
          <ac:spMkLst>
            <pc:docMk/>
            <pc:sldMk cId="4084373557" sldId="310"/>
            <ac:spMk id="22" creationId="{C7B53502-07D0-34DF-C28E-A67B7B507EF7}"/>
          </ac:spMkLst>
        </pc:spChg>
        <pc:spChg chg="add del mod">
          <ac:chgData name="Techakul, Bhumin" userId="S::ct2123@ic.ac.uk::decb687a-fc5d-4b23-9130-e8ade795d0eb" providerId="AD" clId="Web-{D9AD1A21-B006-42B3-A492-1A589FF7F049}" dt="2024-06-10T11:07:55.653" v="53"/>
          <ac:spMkLst>
            <pc:docMk/>
            <pc:sldMk cId="4084373557" sldId="310"/>
            <ac:spMk id="39" creationId="{00000000-0000-0000-0000-000000000000}"/>
          </ac:spMkLst>
        </pc:spChg>
        <pc:grpChg chg="add">
          <ac:chgData name="Techakul, Bhumin" userId="S::ct2123@ic.ac.uk::decb687a-fc5d-4b23-9130-e8ade795d0eb" providerId="AD" clId="Web-{D9AD1A21-B006-42B3-A492-1A589FF7F049}" dt="2024-06-10T11:19:39.687" v="100"/>
          <ac:grpSpMkLst>
            <pc:docMk/>
            <pc:sldMk cId="4084373557" sldId="310"/>
            <ac:grpSpMk id="15" creationId="{267DF748-DCB4-A414-BD60-79F153387D78}"/>
          </ac:grpSpMkLst>
        </pc:grpChg>
        <pc:grpChg chg="add">
          <ac:chgData name="Techakul, Bhumin" userId="S::ct2123@ic.ac.uk::decb687a-fc5d-4b23-9130-e8ade795d0eb" providerId="AD" clId="Web-{D9AD1A21-B006-42B3-A492-1A589FF7F049}" dt="2024-06-10T11:19:39.703" v="101"/>
          <ac:grpSpMkLst>
            <pc:docMk/>
            <pc:sldMk cId="4084373557" sldId="310"/>
            <ac:grpSpMk id="19" creationId="{D23CE92D-8695-0EA9-7013-F7F34D816D91}"/>
          </ac:grpSpMkLst>
        </pc:grpChg>
        <pc:picChg chg="del">
          <ac:chgData name="Techakul, Bhumin" userId="S::ct2123@ic.ac.uk::decb687a-fc5d-4b23-9130-e8ade795d0eb" providerId="AD" clId="Web-{D9AD1A21-B006-42B3-A492-1A589FF7F049}" dt="2024-06-10T11:03:47.975" v="4"/>
          <ac:picMkLst>
            <pc:docMk/>
            <pc:sldMk cId="4084373557" sldId="310"/>
            <ac:picMk id="5" creationId="{DA3E16A3-94B9-B64D-5A88-BD598EBF4357}"/>
          </ac:picMkLst>
        </pc:picChg>
        <pc:picChg chg="del">
          <ac:chgData name="Techakul, Bhumin" userId="S::ct2123@ic.ac.uk::decb687a-fc5d-4b23-9130-e8ade795d0eb" providerId="AD" clId="Web-{D9AD1A21-B006-42B3-A492-1A589FF7F049}" dt="2024-06-10T11:03:47.975" v="3"/>
          <ac:picMkLst>
            <pc:docMk/>
            <pc:sldMk cId="4084373557" sldId="310"/>
            <ac:picMk id="7" creationId="{40A8AAE4-BBCD-8D4A-79DE-03902FB69E38}"/>
          </ac:picMkLst>
        </pc:picChg>
        <pc:picChg chg="add mod">
          <ac:chgData name="Techakul, Bhumin" userId="S::ct2123@ic.ac.uk::decb687a-fc5d-4b23-9130-e8ade795d0eb" providerId="AD" clId="Web-{D9AD1A21-B006-42B3-A492-1A589FF7F049}" dt="2024-06-10T11:49:16.859" v="1146" actId="1076"/>
          <ac:picMkLst>
            <pc:docMk/>
            <pc:sldMk cId="4084373557" sldId="310"/>
            <ac:picMk id="23" creationId="{3727CAE8-0712-4AC1-3482-A77822A6B59D}"/>
          </ac:picMkLst>
        </pc:picChg>
        <pc:picChg chg="add mod">
          <ac:chgData name="Techakul, Bhumin" userId="S::ct2123@ic.ac.uk::decb687a-fc5d-4b23-9130-e8ade795d0eb" providerId="AD" clId="Web-{D9AD1A21-B006-42B3-A492-1A589FF7F049}" dt="2024-06-10T11:49:20.937" v="1147" actId="1076"/>
          <ac:picMkLst>
            <pc:docMk/>
            <pc:sldMk cId="4084373557" sldId="310"/>
            <ac:picMk id="24" creationId="{D2CD6D2F-799D-1E35-C2FA-96885FD7B656}"/>
          </ac:picMkLst>
        </pc:picChg>
        <pc:picChg chg="add mod">
          <ac:chgData name="Techakul, Bhumin" userId="S::ct2123@ic.ac.uk::decb687a-fc5d-4b23-9130-e8ade795d0eb" providerId="AD" clId="Web-{D9AD1A21-B006-42B3-A492-1A589FF7F049}" dt="2024-06-10T11:49:23.812" v="1148" actId="1076"/>
          <ac:picMkLst>
            <pc:docMk/>
            <pc:sldMk cId="4084373557" sldId="310"/>
            <ac:picMk id="25" creationId="{A4C906CC-7CF6-CBA6-2EB8-DA0559FFB83C}"/>
          </ac:picMkLst>
        </pc:picChg>
      </pc:sldChg>
      <pc:sldChg chg="addSp delSp modSp add ord replId">
        <pc:chgData name="Techakul, Bhumin" userId="S::ct2123@ic.ac.uk::decb687a-fc5d-4b23-9130-e8ade795d0eb" providerId="AD" clId="Web-{D9AD1A21-B006-42B3-A492-1A589FF7F049}" dt="2024-06-10T11:46:48.230" v="1142" actId="20577"/>
        <pc:sldMkLst>
          <pc:docMk/>
          <pc:sldMk cId="3290073342" sldId="311"/>
        </pc:sldMkLst>
        <pc:spChg chg="add mod">
          <ac:chgData name="Techakul, Bhumin" userId="S::ct2123@ic.ac.uk::decb687a-fc5d-4b23-9130-e8ade795d0eb" providerId="AD" clId="Web-{D9AD1A21-B006-42B3-A492-1A589FF7F049}" dt="2024-06-10T11:30:45.829" v="536" actId="20577"/>
          <ac:spMkLst>
            <pc:docMk/>
            <pc:sldMk cId="3290073342" sldId="311"/>
            <ac:spMk id="3" creationId="{F37DBD6E-AF8F-7746-B1BD-A45A4ED2DAE8}"/>
          </ac:spMkLst>
        </pc:spChg>
        <pc:spChg chg="add mod">
          <ac:chgData name="Techakul, Bhumin" userId="S::ct2123@ic.ac.uk::decb687a-fc5d-4b23-9130-e8ade795d0eb" providerId="AD" clId="Web-{D9AD1A21-B006-42B3-A492-1A589FF7F049}" dt="2024-06-10T11:46:48.230" v="1142" actId="20577"/>
          <ac:spMkLst>
            <pc:docMk/>
            <pc:sldMk cId="3290073342" sldId="311"/>
            <ac:spMk id="12" creationId="{AEA92768-EF5C-B712-D400-A4330F3A0925}"/>
          </ac:spMkLst>
        </pc:spChg>
        <pc:spChg chg="add mod">
          <ac:chgData name="Techakul, Bhumin" userId="S::ct2123@ic.ac.uk::decb687a-fc5d-4b23-9130-e8ade795d0eb" providerId="AD" clId="Web-{D9AD1A21-B006-42B3-A492-1A589FF7F049}" dt="2024-06-10T11:40:36.157" v="1027" actId="20577"/>
          <ac:spMkLst>
            <pc:docMk/>
            <pc:sldMk cId="3290073342" sldId="311"/>
            <ac:spMk id="13" creationId="{0A5FF3EF-A4BC-DAF9-E165-6CE9339298A8}"/>
          </ac:spMkLst>
        </pc:spChg>
        <pc:grpChg chg="add del mod">
          <ac:chgData name="Techakul, Bhumin" userId="S::ct2123@ic.ac.uk::decb687a-fc5d-4b23-9130-e8ade795d0eb" providerId="AD" clId="Web-{D9AD1A21-B006-42B3-A492-1A589FF7F049}" dt="2024-06-10T11:31:18.799" v="540"/>
          <ac:grpSpMkLst>
            <pc:docMk/>
            <pc:sldMk cId="3290073342" sldId="311"/>
            <ac:grpSpMk id="7" creationId="{8B258043-182D-D63B-A6E2-9F2A767A718E}"/>
          </ac:grpSpMkLst>
        </pc:grpChg>
        <pc:grpChg chg="add">
          <ac:chgData name="Techakul, Bhumin" userId="S::ct2123@ic.ac.uk::decb687a-fc5d-4b23-9130-e8ade795d0eb" providerId="AD" clId="Web-{D9AD1A21-B006-42B3-A492-1A589FF7F049}" dt="2024-06-10T11:31:16.877" v="539"/>
          <ac:grpSpMkLst>
            <pc:docMk/>
            <pc:sldMk cId="3290073342" sldId="311"/>
            <ac:grpSpMk id="11" creationId="{969B2E41-8751-1D32-90A2-9AF0CD56DA07}"/>
          </ac:grpSpMkLst>
        </pc:grpChg>
      </pc:sldChg>
      <pc:sldChg chg="addSp delSp modSp add ord replId">
        <pc:chgData name="Techakul, Bhumin" userId="S::ct2123@ic.ac.uk::decb687a-fc5d-4b23-9130-e8ade795d0eb" providerId="AD" clId="Web-{D9AD1A21-B006-42B3-A492-1A589FF7F049}" dt="2024-06-10T12:26:57.761" v="1665" actId="20577"/>
        <pc:sldMkLst>
          <pc:docMk/>
          <pc:sldMk cId="2696435656" sldId="317"/>
        </pc:sldMkLst>
        <pc:spChg chg="add del mod">
          <ac:chgData name="Techakul, Bhumin" userId="S::ct2123@ic.ac.uk::decb687a-fc5d-4b23-9130-e8ade795d0eb" providerId="AD" clId="Web-{D9AD1A21-B006-42B3-A492-1A589FF7F049}" dt="2024-06-10T11:44:53.461" v="1125"/>
          <ac:spMkLst>
            <pc:docMk/>
            <pc:sldMk cId="2696435656" sldId="317"/>
            <ac:spMk id="2" creationId="{3073A23D-5223-EE24-2A9B-EC81930FCF10}"/>
          </ac:spMkLst>
        </pc:spChg>
        <pc:spChg chg="add mod">
          <ac:chgData name="Techakul, Bhumin" userId="S::ct2123@ic.ac.uk::decb687a-fc5d-4b23-9130-e8ade795d0eb" providerId="AD" clId="Web-{D9AD1A21-B006-42B3-A492-1A589FF7F049}" dt="2024-06-10T12:25:58.541" v="1628" actId="20577"/>
          <ac:spMkLst>
            <pc:docMk/>
            <pc:sldMk cId="2696435656" sldId="317"/>
            <ac:spMk id="4" creationId="{3F107004-A602-EA95-6EA6-73AB7F84DEB3}"/>
          </ac:spMkLst>
        </pc:spChg>
        <pc:spChg chg="add mod">
          <ac:chgData name="Techakul, Bhumin" userId="S::ct2123@ic.ac.uk::decb687a-fc5d-4b23-9130-e8ade795d0eb" providerId="AD" clId="Web-{D9AD1A21-B006-42B3-A492-1A589FF7F049}" dt="2024-06-10T12:26:57.761" v="1665" actId="20577"/>
          <ac:spMkLst>
            <pc:docMk/>
            <pc:sldMk cId="2696435656" sldId="317"/>
            <ac:spMk id="11" creationId="{8BCF23B6-0B17-418A-D5A2-888B0F3F243E}"/>
          </ac:spMkLst>
        </pc:spChg>
        <pc:spChg chg="mod">
          <ac:chgData name="Techakul, Bhumin" userId="S::ct2123@ic.ac.uk::decb687a-fc5d-4b23-9130-e8ade795d0eb" providerId="AD" clId="Web-{D9AD1A21-B006-42B3-A492-1A589FF7F049}" dt="2024-06-10T11:58:23.201" v="1154" actId="20577"/>
          <ac:spMkLst>
            <pc:docMk/>
            <pc:sldMk cId="2696435656" sldId="317"/>
            <ac:spMk id="39" creationId="{00000000-0000-0000-0000-000000000000}"/>
          </ac:spMkLst>
        </pc:spChg>
        <pc:grpChg chg="add mod">
          <ac:chgData name="Techakul, Bhumin" userId="S::ct2123@ic.ac.uk::decb687a-fc5d-4b23-9130-e8ade795d0eb" providerId="AD" clId="Web-{D9AD1A21-B006-42B3-A492-1A589FF7F049}" dt="2024-06-10T12:12:01.066" v="1467" actId="1076"/>
          <ac:grpSpMkLst>
            <pc:docMk/>
            <pc:sldMk cId="2696435656" sldId="317"/>
            <ac:grpSpMk id="10" creationId="{2EF1EC43-E57B-9DFF-A12E-DED1C675B4F3}"/>
          </ac:grpSpMkLst>
        </pc:grpChg>
        <pc:picChg chg="add del mod">
          <ac:chgData name="Techakul, Bhumin" userId="S::ct2123@ic.ac.uk::decb687a-fc5d-4b23-9130-e8ade795d0eb" providerId="AD" clId="Web-{D9AD1A21-B006-42B3-A492-1A589FF7F049}" dt="2024-06-10T11:48:08.857" v="1144"/>
          <ac:picMkLst>
            <pc:docMk/>
            <pc:sldMk cId="2696435656" sldId="317"/>
            <ac:picMk id="3" creationId="{C5831D6B-4856-3E78-394D-0F3806645780}"/>
          </ac:picMkLst>
        </pc:picChg>
        <pc:picChg chg="del">
          <ac:chgData name="Techakul, Bhumin" userId="S::ct2123@ic.ac.uk::decb687a-fc5d-4b23-9130-e8ade795d0eb" providerId="AD" clId="Web-{D9AD1A21-B006-42B3-A492-1A589FF7F049}" dt="2024-06-10T11:43:54.334" v="1097"/>
          <ac:picMkLst>
            <pc:docMk/>
            <pc:sldMk cId="2696435656" sldId="317"/>
            <ac:picMk id="5" creationId="{DA3E16A3-94B9-B64D-5A88-BD598EBF4357}"/>
          </ac:picMkLst>
        </pc:picChg>
        <pc:picChg chg="del">
          <ac:chgData name="Techakul, Bhumin" userId="S::ct2123@ic.ac.uk::decb687a-fc5d-4b23-9130-e8ade795d0eb" providerId="AD" clId="Web-{D9AD1A21-B006-42B3-A492-1A589FF7F049}" dt="2024-06-10T11:43:54.334" v="1096"/>
          <ac:picMkLst>
            <pc:docMk/>
            <pc:sldMk cId="2696435656" sldId="317"/>
            <ac:picMk id="7" creationId="{40A8AAE4-BBCD-8D4A-79DE-03902FB69E38}"/>
          </ac:picMkLst>
        </pc:picChg>
      </pc:sldChg>
      <pc:sldChg chg="add del replId">
        <pc:chgData name="Techakul, Bhumin" userId="S::ct2123@ic.ac.uk::decb687a-fc5d-4b23-9130-e8ade795d0eb" providerId="AD" clId="Web-{D9AD1A21-B006-42B3-A492-1A589FF7F049}" dt="2024-06-10T12:11:48.362" v="1465"/>
        <pc:sldMkLst>
          <pc:docMk/>
          <pc:sldMk cId="894376556" sldId="318"/>
        </pc:sldMkLst>
      </pc:sldChg>
    </pc:docChg>
  </pc:docChgLst>
  <pc:docChgLst>
    <pc:chgData name="Techakul, Bhumin" userId="S::ct2123@ic.ac.uk::decb687a-fc5d-4b23-9130-e8ade795d0eb" providerId="AD" clId="Web-{FC3B934C-FF7E-4280-AEEE-C6F679F1B6C7}"/>
    <pc:docChg chg="modSld">
      <pc:chgData name="Techakul, Bhumin" userId="S::ct2123@ic.ac.uk::decb687a-fc5d-4b23-9130-e8ade795d0eb" providerId="AD" clId="Web-{FC3B934C-FF7E-4280-AEEE-C6F679F1B6C7}" dt="2024-06-18T10:36:26.216" v="1" actId="20577"/>
      <pc:docMkLst>
        <pc:docMk/>
      </pc:docMkLst>
      <pc:sldChg chg="modSp">
        <pc:chgData name="Techakul, Bhumin" userId="S::ct2123@ic.ac.uk::decb687a-fc5d-4b23-9130-e8ade795d0eb" providerId="AD" clId="Web-{FC3B934C-FF7E-4280-AEEE-C6F679F1B6C7}" dt="2024-06-18T10:36:26.216" v="1" actId="20577"/>
        <pc:sldMkLst>
          <pc:docMk/>
          <pc:sldMk cId="2113038700" sldId="341"/>
        </pc:sldMkLst>
        <pc:spChg chg="mod">
          <ac:chgData name="Techakul, Bhumin" userId="S::ct2123@ic.ac.uk::decb687a-fc5d-4b23-9130-e8ade795d0eb" providerId="AD" clId="Web-{FC3B934C-FF7E-4280-AEEE-C6F679F1B6C7}" dt="2024-06-18T10:36:26.216" v="1" actId="20577"/>
          <ac:spMkLst>
            <pc:docMk/>
            <pc:sldMk cId="2113038700" sldId="341"/>
            <ac:spMk id="3" creationId="{F37DBD6E-AF8F-7746-B1BD-A45A4ED2DAE8}"/>
          </ac:spMkLst>
        </pc:spChg>
      </pc:sldChg>
    </pc:docChg>
  </pc:docChgLst>
  <pc:docChgLst>
    <pc:chgData name="Zhang, Mai" userId="63a2803d-660f-4378-a9e3-e5274129137a" providerId="ADAL" clId="{C07379F5-2747-4A5F-A366-71003C385471}"/>
    <pc:docChg chg="undo custSel addSld delSld modSld sldOrd">
      <pc:chgData name="Zhang, Mai" userId="63a2803d-660f-4378-a9e3-e5274129137a" providerId="ADAL" clId="{C07379F5-2747-4A5F-A366-71003C385471}" dt="2024-06-10T12:18:08.144" v="1349" actId="1076"/>
      <pc:docMkLst>
        <pc:docMk/>
      </pc:docMkLst>
      <pc:sldChg chg="ord">
        <pc:chgData name="Zhang, Mai" userId="63a2803d-660f-4378-a9e3-e5274129137a" providerId="ADAL" clId="{C07379F5-2747-4A5F-A366-71003C385471}" dt="2024-06-10T10:07:54.377" v="506"/>
        <pc:sldMkLst>
          <pc:docMk/>
          <pc:sldMk cId="0" sldId="259"/>
        </pc:sldMkLst>
      </pc:sldChg>
      <pc:sldChg chg="addSp delSp modSp mod">
        <pc:chgData name="Zhang, Mai" userId="63a2803d-660f-4378-a9e3-e5274129137a" providerId="ADAL" clId="{C07379F5-2747-4A5F-A366-71003C385471}" dt="2024-06-10T11:08:36.939" v="1143" actId="1076"/>
        <pc:sldMkLst>
          <pc:docMk/>
          <pc:sldMk cId="0" sldId="262"/>
        </pc:sldMkLst>
        <pc:spChg chg="mod">
          <ac:chgData name="Zhang, Mai" userId="63a2803d-660f-4378-a9e3-e5274129137a" providerId="ADAL" clId="{C07379F5-2747-4A5F-A366-71003C385471}" dt="2024-06-10T11:07:30.520" v="1121"/>
          <ac:spMkLst>
            <pc:docMk/>
            <pc:sldMk cId="0" sldId="262"/>
            <ac:spMk id="12" creationId="{17E794C2-242A-BA9F-86A1-07C83F4D2AAB}"/>
          </ac:spMkLst>
        </pc:spChg>
        <pc:spChg chg="mod">
          <ac:chgData name="Zhang, Mai" userId="63a2803d-660f-4378-a9e3-e5274129137a" providerId="ADAL" clId="{C07379F5-2747-4A5F-A366-71003C385471}" dt="2024-06-10T11:07:30.520" v="1121"/>
          <ac:spMkLst>
            <pc:docMk/>
            <pc:sldMk cId="0" sldId="262"/>
            <ac:spMk id="14" creationId="{51E8EE48-47A8-47DB-F550-4F6D3C371951}"/>
          </ac:spMkLst>
        </pc:spChg>
        <pc:spChg chg="mod">
          <ac:chgData name="Zhang, Mai" userId="63a2803d-660f-4378-a9e3-e5274129137a" providerId="ADAL" clId="{C07379F5-2747-4A5F-A366-71003C385471}" dt="2024-06-10T11:07:24.663" v="1120" actId="1076"/>
          <ac:spMkLst>
            <pc:docMk/>
            <pc:sldMk cId="0" sldId="262"/>
            <ac:spMk id="27" creationId="{00000000-0000-0000-0000-000000000000}"/>
          </ac:spMkLst>
        </pc:spChg>
        <pc:spChg chg="add mod">
          <ac:chgData name="Zhang, Mai" userId="63a2803d-660f-4378-a9e3-e5274129137a" providerId="ADAL" clId="{C07379F5-2747-4A5F-A366-71003C385471}" dt="2024-06-10T11:08:36.939" v="1143" actId="1076"/>
          <ac:spMkLst>
            <pc:docMk/>
            <pc:sldMk cId="0" sldId="262"/>
            <ac:spMk id="28" creationId="{84D9009B-0724-1509-9646-119510993124}"/>
          </ac:spMkLst>
        </pc:spChg>
        <pc:spChg chg="add mod">
          <ac:chgData name="Zhang, Mai" userId="63a2803d-660f-4378-a9e3-e5274129137a" providerId="ADAL" clId="{C07379F5-2747-4A5F-A366-71003C385471}" dt="2024-06-10T11:08:36.939" v="1143" actId="1076"/>
          <ac:spMkLst>
            <pc:docMk/>
            <pc:sldMk cId="0" sldId="262"/>
            <ac:spMk id="29" creationId="{708E7FA9-5484-DF5A-EF29-F57D26E6A330}"/>
          </ac:spMkLst>
        </pc:spChg>
        <pc:spChg chg="add mod">
          <ac:chgData name="Zhang, Mai" userId="63a2803d-660f-4378-a9e3-e5274129137a" providerId="ADAL" clId="{C07379F5-2747-4A5F-A366-71003C385471}" dt="2024-06-10T11:08:36.939" v="1143" actId="1076"/>
          <ac:spMkLst>
            <pc:docMk/>
            <pc:sldMk cId="0" sldId="262"/>
            <ac:spMk id="30" creationId="{2BAA4514-DFD1-16D6-26E3-F547B04B02D7}"/>
          </ac:spMkLst>
        </pc:spChg>
        <pc:spChg chg="mod">
          <ac:chgData name="Zhang, Mai" userId="63a2803d-660f-4378-a9e3-e5274129137a" providerId="ADAL" clId="{C07379F5-2747-4A5F-A366-71003C385471}" dt="2024-06-10T11:07:24.663" v="1120" actId="1076"/>
          <ac:spMkLst>
            <pc:docMk/>
            <pc:sldMk cId="0" sldId="262"/>
            <ac:spMk id="32" creationId="{00000000-0000-0000-0000-000000000000}"/>
          </ac:spMkLst>
        </pc:spChg>
        <pc:spChg chg="mod">
          <ac:chgData name="Zhang, Mai" userId="63a2803d-660f-4378-a9e3-e5274129137a" providerId="ADAL" clId="{C07379F5-2747-4A5F-A366-71003C385471}" dt="2024-06-10T11:07:24.663" v="1120" actId="1076"/>
          <ac:spMkLst>
            <pc:docMk/>
            <pc:sldMk cId="0" sldId="262"/>
            <ac:spMk id="33" creationId="{00000000-0000-0000-0000-000000000000}"/>
          </ac:spMkLst>
        </pc:spChg>
        <pc:spChg chg="del">
          <ac:chgData name="Zhang, Mai" userId="63a2803d-660f-4378-a9e3-e5274129137a" providerId="ADAL" clId="{C07379F5-2747-4A5F-A366-71003C385471}" dt="2024-06-09T16:53:09.214" v="0" actId="478"/>
          <ac:spMkLst>
            <pc:docMk/>
            <pc:sldMk cId="0" sldId="262"/>
            <ac:spMk id="34" creationId="{00000000-0000-0000-0000-000000000000}"/>
          </ac:spMkLst>
        </pc:spChg>
        <pc:spChg chg="mod">
          <ac:chgData name="Zhang, Mai" userId="63a2803d-660f-4378-a9e3-e5274129137a" providerId="ADAL" clId="{C07379F5-2747-4A5F-A366-71003C385471}" dt="2024-06-10T11:07:24.663" v="1120" actId="1076"/>
          <ac:spMkLst>
            <pc:docMk/>
            <pc:sldMk cId="0" sldId="262"/>
            <ac:spMk id="37" creationId="{00000000-0000-0000-0000-000000000000}"/>
          </ac:spMkLst>
        </pc:spChg>
        <pc:spChg chg="mod">
          <ac:chgData name="Zhang, Mai" userId="63a2803d-660f-4378-a9e3-e5274129137a" providerId="ADAL" clId="{C07379F5-2747-4A5F-A366-71003C385471}" dt="2024-06-10T11:07:24.663" v="1120" actId="1076"/>
          <ac:spMkLst>
            <pc:docMk/>
            <pc:sldMk cId="0" sldId="262"/>
            <ac:spMk id="38" creationId="{00000000-0000-0000-0000-000000000000}"/>
          </ac:spMkLst>
        </pc:spChg>
        <pc:spChg chg="mod">
          <ac:chgData name="Zhang, Mai" userId="63a2803d-660f-4378-a9e3-e5274129137a" providerId="ADAL" clId="{C07379F5-2747-4A5F-A366-71003C385471}" dt="2024-06-10T11:07:24.663" v="1120" actId="1076"/>
          <ac:spMkLst>
            <pc:docMk/>
            <pc:sldMk cId="0" sldId="262"/>
            <ac:spMk id="39" creationId="{00000000-0000-0000-0000-000000000000}"/>
          </ac:spMkLst>
        </pc:spChg>
        <pc:spChg chg="del">
          <ac:chgData name="Zhang, Mai" userId="63a2803d-660f-4378-a9e3-e5274129137a" providerId="ADAL" clId="{C07379F5-2747-4A5F-A366-71003C385471}" dt="2024-06-09T16:53:09.214" v="0" actId="478"/>
          <ac:spMkLst>
            <pc:docMk/>
            <pc:sldMk cId="0" sldId="262"/>
            <ac:spMk id="40" creationId="{00000000-0000-0000-0000-000000000000}"/>
          </ac:spMkLst>
        </pc:spChg>
        <pc:spChg chg="mod">
          <ac:chgData name="Zhang, Mai" userId="63a2803d-660f-4378-a9e3-e5274129137a" providerId="ADAL" clId="{C07379F5-2747-4A5F-A366-71003C385471}" dt="2024-06-10T11:07:24.663" v="1120" actId="1076"/>
          <ac:spMkLst>
            <pc:docMk/>
            <pc:sldMk cId="0" sldId="262"/>
            <ac:spMk id="42" creationId="{7D0C7651-53C0-7027-2F93-CA8895E22FF3}"/>
          </ac:spMkLst>
        </pc:spChg>
        <pc:spChg chg="mod">
          <ac:chgData name="Zhang, Mai" userId="63a2803d-660f-4378-a9e3-e5274129137a" providerId="ADAL" clId="{C07379F5-2747-4A5F-A366-71003C385471}" dt="2024-06-10T11:07:24.663" v="1120" actId="1076"/>
          <ac:spMkLst>
            <pc:docMk/>
            <pc:sldMk cId="0" sldId="262"/>
            <ac:spMk id="43" creationId="{6612D7C2-A1B3-7E11-005D-AD3DBB6C2114}"/>
          </ac:spMkLst>
        </pc:spChg>
        <pc:spChg chg="mod">
          <ac:chgData name="Zhang, Mai" userId="63a2803d-660f-4378-a9e3-e5274129137a" providerId="ADAL" clId="{C07379F5-2747-4A5F-A366-71003C385471}" dt="2024-06-10T11:07:24.663" v="1120" actId="1076"/>
          <ac:spMkLst>
            <pc:docMk/>
            <pc:sldMk cId="0" sldId="262"/>
            <ac:spMk id="44" creationId="{D6CA2475-9663-4402-D440-B12AAD156A2A}"/>
          </ac:spMkLst>
        </pc:spChg>
        <pc:spChg chg="del">
          <ac:chgData name="Zhang, Mai" userId="63a2803d-660f-4378-a9e3-e5274129137a" providerId="ADAL" clId="{C07379F5-2747-4A5F-A366-71003C385471}" dt="2024-06-09T16:53:09.214" v="0" actId="478"/>
          <ac:spMkLst>
            <pc:docMk/>
            <pc:sldMk cId="0" sldId="262"/>
            <ac:spMk id="45" creationId="{86390644-A867-EAEA-A1DB-B83248B1D3AB}"/>
          </ac:spMkLst>
        </pc:spChg>
        <pc:grpChg chg="del">
          <ac:chgData name="Zhang, Mai" userId="63a2803d-660f-4378-a9e3-e5274129137a" providerId="ADAL" clId="{C07379F5-2747-4A5F-A366-71003C385471}" dt="2024-06-09T16:53:09.214" v="0" actId="478"/>
          <ac:grpSpMkLst>
            <pc:docMk/>
            <pc:sldMk cId="0" sldId="262"/>
            <ac:grpSpMk id="11" creationId="{00000000-0000-0000-0000-000000000000}"/>
          </ac:grpSpMkLst>
        </pc:grpChg>
        <pc:grpChg chg="add mod">
          <ac:chgData name="Zhang, Mai" userId="63a2803d-660f-4378-a9e3-e5274129137a" providerId="ADAL" clId="{C07379F5-2747-4A5F-A366-71003C385471}" dt="2024-06-10T11:08:36.939" v="1143" actId="1076"/>
          <ac:grpSpMkLst>
            <pc:docMk/>
            <pc:sldMk cId="0" sldId="262"/>
            <ac:grpSpMk id="11" creationId="{ACE7F66B-B946-4F92-F84E-872B7D1A0EC8}"/>
          </ac:grpSpMkLst>
        </pc:grpChg>
        <pc:grpChg chg="del">
          <ac:chgData name="Zhang, Mai" userId="63a2803d-660f-4378-a9e3-e5274129137a" providerId="ADAL" clId="{C07379F5-2747-4A5F-A366-71003C385471}" dt="2024-06-09T16:53:09.214" v="0" actId="478"/>
          <ac:grpSpMkLst>
            <pc:docMk/>
            <pc:sldMk cId="0" sldId="262"/>
            <ac:grpSpMk id="13" creationId="{00000000-0000-0000-0000-000000000000}"/>
          </ac:grpSpMkLst>
        </pc:grpChg>
        <pc:grpChg chg="add mod">
          <ac:chgData name="Zhang, Mai" userId="63a2803d-660f-4378-a9e3-e5274129137a" providerId="ADAL" clId="{C07379F5-2747-4A5F-A366-71003C385471}" dt="2024-06-10T11:08:36.939" v="1143" actId="1076"/>
          <ac:grpSpMkLst>
            <pc:docMk/>
            <pc:sldMk cId="0" sldId="262"/>
            <ac:grpSpMk id="13" creationId="{916937AA-88C3-ADBA-834F-A4427533C32D}"/>
          </ac:grpSpMkLst>
        </pc:grpChg>
        <pc:grpChg chg="mod">
          <ac:chgData name="Zhang, Mai" userId="63a2803d-660f-4378-a9e3-e5274129137a" providerId="ADAL" clId="{C07379F5-2747-4A5F-A366-71003C385471}" dt="2024-06-10T11:07:24.663" v="1120" actId="1076"/>
          <ac:grpSpMkLst>
            <pc:docMk/>
            <pc:sldMk cId="0" sldId="262"/>
            <ac:grpSpMk id="15" creationId="{00000000-0000-0000-0000-000000000000}"/>
          </ac:grpSpMkLst>
        </pc:grpChg>
        <pc:grpChg chg="mod">
          <ac:chgData name="Zhang, Mai" userId="63a2803d-660f-4378-a9e3-e5274129137a" providerId="ADAL" clId="{C07379F5-2747-4A5F-A366-71003C385471}" dt="2024-06-10T11:08:28.689" v="1142" actId="1076"/>
          <ac:grpSpMkLst>
            <pc:docMk/>
            <pc:sldMk cId="0" sldId="262"/>
            <ac:grpSpMk id="17" creationId="{00000000-0000-0000-0000-000000000000}"/>
          </ac:grpSpMkLst>
        </pc:grpChg>
        <pc:grpChg chg="mod">
          <ac:chgData name="Zhang, Mai" userId="63a2803d-660f-4378-a9e3-e5274129137a" providerId="ADAL" clId="{C07379F5-2747-4A5F-A366-71003C385471}" dt="2024-06-10T11:07:24.663" v="1120" actId="1076"/>
          <ac:grpSpMkLst>
            <pc:docMk/>
            <pc:sldMk cId="0" sldId="262"/>
            <ac:grpSpMk id="19" creationId="{00000000-0000-0000-0000-000000000000}"/>
          </ac:grpSpMkLst>
        </pc:grpChg>
        <pc:grpChg chg="mod">
          <ac:chgData name="Zhang, Mai" userId="63a2803d-660f-4378-a9e3-e5274129137a" providerId="ADAL" clId="{C07379F5-2747-4A5F-A366-71003C385471}" dt="2024-06-10T11:07:24.663" v="1120" actId="1076"/>
          <ac:grpSpMkLst>
            <pc:docMk/>
            <pc:sldMk cId="0" sldId="262"/>
            <ac:grpSpMk id="21" creationId="{00000000-0000-0000-0000-000000000000}"/>
          </ac:grpSpMkLst>
        </pc:grpChg>
        <pc:grpChg chg="mod">
          <ac:chgData name="Zhang, Mai" userId="63a2803d-660f-4378-a9e3-e5274129137a" providerId="ADAL" clId="{C07379F5-2747-4A5F-A366-71003C385471}" dt="2024-06-10T11:07:24.663" v="1120" actId="1076"/>
          <ac:grpSpMkLst>
            <pc:docMk/>
            <pc:sldMk cId="0" sldId="262"/>
            <ac:grpSpMk id="23" creationId="{00000000-0000-0000-0000-000000000000}"/>
          </ac:grpSpMkLst>
        </pc:grpChg>
        <pc:grpChg chg="mod">
          <ac:chgData name="Zhang, Mai" userId="63a2803d-660f-4378-a9e3-e5274129137a" providerId="ADAL" clId="{C07379F5-2747-4A5F-A366-71003C385471}" dt="2024-06-10T11:07:24.663" v="1120" actId="1076"/>
          <ac:grpSpMkLst>
            <pc:docMk/>
            <pc:sldMk cId="0" sldId="262"/>
            <ac:grpSpMk id="25" creationId="{00000000-0000-0000-0000-000000000000}"/>
          </ac:grpSpMkLst>
        </pc:grpChg>
      </pc:sldChg>
      <pc:sldChg chg="modSp add mod">
        <pc:chgData name="Zhang, Mai" userId="63a2803d-660f-4378-a9e3-e5274129137a" providerId="ADAL" clId="{C07379F5-2747-4A5F-A366-71003C385471}" dt="2024-06-10T12:18:08.144" v="1349" actId="1076"/>
        <pc:sldMkLst>
          <pc:docMk/>
          <pc:sldMk cId="0" sldId="263"/>
        </pc:sldMkLst>
        <pc:spChg chg="mod">
          <ac:chgData name="Zhang, Mai" userId="63a2803d-660f-4378-a9e3-e5274129137a" providerId="ADAL" clId="{C07379F5-2747-4A5F-A366-71003C385471}" dt="2024-06-10T12:18:01.868" v="1348" actId="1076"/>
          <ac:spMkLst>
            <pc:docMk/>
            <pc:sldMk cId="0" sldId="263"/>
            <ac:spMk id="2" creationId="{00000000-0000-0000-0000-000000000000}"/>
          </ac:spMkLst>
        </pc:spChg>
        <pc:spChg chg="mod">
          <ac:chgData name="Zhang, Mai" userId="63a2803d-660f-4378-a9e3-e5274129137a" providerId="ADAL" clId="{C07379F5-2747-4A5F-A366-71003C385471}" dt="2024-06-10T10:19:23.939" v="703" actId="1076"/>
          <ac:spMkLst>
            <pc:docMk/>
            <pc:sldMk cId="0" sldId="263"/>
            <ac:spMk id="9" creationId="{00000000-0000-0000-0000-000000000000}"/>
          </ac:spMkLst>
        </pc:spChg>
        <pc:spChg chg="mod">
          <ac:chgData name="Zhang, Mai" userId="63a2803d-660f-4378-a9e3-e5274129137a" providerId="ADAL" clId="{C07379F5-2747-4A5F-A366-71003C385471}" dt="2024-06-10T10:47:45.526" v="896" actId="20577"/>
          <ac:spMkLst>
            <pc:docMk/>
            <pc:sldMk cId="0" sldId="263"/>
            <ac:spMk id="13" creationId="{00000000-0000-0000-0000-000000000000}"/>
          </ac:spMkLst>
        </pc:spChg>
        <pc:spChg chg="mod">
          <ac:chgData name="Zhang, Mai" userId="63a2803d-660f-4378-a9e3-e5274129137a" providerId="ADAL" clId="{C07379F5-2747-4A5F-A366-71003C385471}" dt="2024-06-10T10:48:31.506" v="897"/>
          <ac:spMkLst>
            <pc:docMk/>
            <pc:sldMk cId="0" sldId="263"/>
            <ac:spMk id="14" creationId="{00000000-0000-0000-0000-000000000000}"/>
          </ac:spMkLst>
        </pc:spChg>
        <pc:spChg chg="mod">
          <ac:chgData name="Zhang, Mai" userId="63a2803d-660f-4378-a9e3-e5274129137a" providerId="ADAL" clId="{C07379F5-2747-4A5F-A366-71003C385471}" dt="2024-06-10T10:21:27.683" v="832" actId="2711"/>
          <ac:spMkLst>
            <pc:docMk/>
            <pc:sldMk cId="0" sldId="263"/>
            <ac:spMk id="18" creationId="{00000000-0000-0000-0000-000000000000}"/>
          </ac:spMkLst>
        </pc:spChg>
        <pc:spChg chg="mod">
          <ac:chgData name="Zhang, Mai" userId="63a2803d-660f-4378-a9e3-e5274129137a" providerId="ADAL" clId="{C07379F5-2747-4A5F-A366-71003C385471}" dt="2024-06-10T10:19:57.452" v="734" actId="2711"/>
          <ac:spMkLst>
            <pc:docMk/>
            <pc:sldMk cId="0" sldId="263"/>
            <ac:spMk id="19" creationId="{00000000-0000-0000-0000-000000000000}"/>
          </ac:spMkLst>
        </pc:spChg>
        <pc:spChg chg="mod">
          <ac:chgData name="Zhang, Mai" userId="63a2803d-660f-4378-a9e3-e5274129137a" providerId="ADAL" clId="{C07379F5-2747-4A5F-A366-71003C385471}" dt="2024-06-10T10:30:42.928" v="888" actId="1076"/>
          <ac:spMkLst>
            <pc:docMk/>
            <pc:sldMk cId="0" sldId="263"/>
            <ac:spMk id="20" creationId="{00000000-0000-0000-0000-000000000000}"/>
          </ac:spMkLst>
        </pc:spChg>
        <pc:spChg chg="mod">
          <ac:chgData name="Zhang, Mai" userId="63a2803d-660f-4378-a9e3-e5274129137a" providerId="ADAL" clId="{C07379F5-2747-4A5F-A366-71003C385471}" dt="2024-06-10T10:25:19.176" v="837"/>
          <ac:spMkLst>
            <pc:docMk/>
            <pc:sldMk cId="0" sldId="263"/>
            <ac:spMk id="21" creationId="{00000000-0000-0000-0000-000000000000}"/>
          </ac:spMkLst>
        </pc:spChg>
        <pc:spChg chg="mod">
          <ac:chgData name="Zhang, Mai" userId="63a2803d-660f-4378-a9e3-e5274129137a" providerId="ADAL" clId="{C07379F5-2747-4A5F-A366-71003C385471}" dt="2024-06-10T11:59:43.826" v="1345" actId="20577"/>
          <ac:spMkLst>
            <pc:docMk/>
            <pc:sldMk cId="0" sldId="263"/>
            <ac:spMk id="22" creationId="{00000000-0000-0000-0000-000000000000}"/>
          </ac:spMkLst>
        </pc:spChg>
        <pc:spChg chg="mod">
          <ac:chgData name="Zhang, Mai" userId="63a2803d-660f-4378-a9e3-e5274129137a" providerId="ADAL" clId="{C07379F5-2747-4A5F-A366-71003C385471}" dt="2024-06-10T10:30:06.339" v="857" actId="20577"/>
          <ac:spMkLst>
            <pc:docMk/>
            <pc:sldMk cId="0" sldId="263"/>
            <ac:spMk id="23" creationId="{00000000-0000-0000-0000-000000000000}"/>
          </ac:spMkLst>
        </pc:spChg>
        <pc:grpChg chg="mod">
          <ac:chgData name="Zhang, Mai" userId="63a2803d-660f-4378-a9e3-e5274129137a" providerId="ADAL" clId="{C07379F5-2747-4A5F-A366-71003C385471}" dt="2024-06-10T12:18:08.144" v="1349" actId="1076"/>
          <ac:grpSpMkLst>
            <pc:docMk/>
            <pc:sldMk cId="0" sldId="263"/>
            <ac:grpSpMk id="27" creationId="{6DF175D5-369E-7080-C8F7-DC4EC6300090}"/>
          </ac:grpSpMkLst>
        </pc:grpChg>
      </pc:sldChg>
      <pc:sldChg chg="addSp delSp modSp add mod setBg">
        <pc:chgData name="Zhang, Mai" userId="63a2803d-660f-4378-a9e3-e5274129137a" providerId="ADAL" clId="{C07379F5-2747-4A5F-A366-71003C385471}" dt="2024-06-09T23:06:52.606" v="379" actId="1076"/>
        <pc:sldMkLst>
          <pc:docMk/>
          <pc:sldMk cId="0" sldId="264"/>
        </pc:sldMkLst>
        <pc:spChg chg="del">
          <ac:chgData name="Zhang, Mai" userId="63a2803d-660f-4378-a9e3-e5274129137a" providerId="ADAL" clId="{C07379F5-2747-4A5F-A366-71003C385471}" dt="2024-06-09T22:53:56.309" v="262" actId="478"/>
          <ac:spMkLst>
            <pc:docMk/>
            <pc:sldMk cId="0" sldId="264"/>
            <ac:spMk id="2" creationId="{00000000-0000-0000-0000-000000000000}"/>
          </ac:spMkLst>
        </pc:spChg>
        <pc:spChg chg="mod">
          <ac:chgData name="Zhang, Mai" userId="63a2803d-660f-4378-a9e3-e5274129137a" providerId="ADAL" clId="{C07379F5-2747-4A5F-A366-71003C385471}" dt="2024-06-09T22:54:08.559" v="267" actId="1076"/>
          <ac:spMkLst>
            <pc:docMk/>
            <pc:sldMk cId="0" sldId="264"/>
            <ac:spMk id="4" creationId="{00000000-0000-0000-0000-000000000000}"/>
          </ac:spMkLst>
        </pc:spChg>
        <pc:spChg chg="del">
          <ac:chgData name="Zhang, Mai" userId="63a2803d-660f-4378-a9e3-e5274129137a" providerId="ADAL" clId="{C07379F5-2747-4A5F-A366-71003C385471}" dt="2024-06-09T22:47:36.515" v="253" actId="478"/>
          <ac:spMkLst>
            <pc:docMk/>
            <pc:sldMk cId="0" sldId="264"/>
            <ac:spMk id="5" creationId="{00000000-0000-0000-0000-000000000000}"/>
          </ac:spMkLst>
        </pc:spChg>
        <pc:spChg chg="del">
          <ac:chgData name="Zhang, Mai" userId="63a2803d-660f-4378-a9e3-e5274129137a" providerId="ADAL" clId="{C07379F5-2747-4A5F-A366-71003C385471}" dt="2024-06-09T22:47:08.684" v="231" actId="478"/>
          <ac:spMkLst>
            <pc:docMk/>
            <pc:sldMk cId="0" sldId="264"/>
            <ac:spMk id="6" creationId="{00000000-0000-0000-0000-000000000000}"/>
          </ac:spMkLst>
        </pc:spChg>
        <pc:spChg chg="mod">
          <ac:chgData name="Zhang, Mai" userId="63a2803d-660f-4378-a9e3-e5274129137a" providerId="ADAL" clId="{C07379F5-2747-4A5F-A366-71003C385471}" dt="2024-06-09T22:54:17.365" v="269" actId="1076"/>
          <ac:spMkLst>
            <pc:docMk/>
            <pc:sldMk cId="0" sldId="264"/>
            <ac:spMk id="7" creationId="{00000000-0000-0000-0000-000000000000}"/>
          </ac:spMkLst>
        </pc:spChg>
        <pc:spChg chg="del">
          <ac:chgData name="Zhang, Mai" userId="63a2803d-660f-4378-a9e3-e5274129137a" providerId="ADAL" clId="{C07379F5-2747-4A5F-A366-71003C385471}" dt="2024-06-09T22:47:53.364" v="254" actId="478"/>
          <ac:spMkLst>
            <pc:docMk/>
            <pc:sldMk cId="0" sldId="264"/>
            <ac:spMk id="8" creationId="{00000000-0000-0000-0000-000000000000}"/>
          </ac:spMkLst>
        </pc:spChg>
        <pc:spChg chg="add del mod">
          <ac:chgData name="Zhang, Mai" userId="63a2803d-660f-4378-a9e3-e5274129137a" providerId="ADAL" clId="{C07379F5-2747-4A5F-A366-71003C385471}" dt="2024-06-09T23:05:10.259" v="342" actId="478"/>
          <ac:spMkLst>
            <pc:docMk/>
            <pc:sldMk cId="0" sldId="264"/>
            <ac:spMk id="14" creationId="{038042ED-1F56-A88F-992F-C3D0AB8DCC3F}"/>
          </ac:spMkLst>
        </pc:spChg>
        <pc:spChg chg="add del mod">
          <ac:chgData name="Zhang, Mai" userId="63a2803d-660f-4378-a9e3-e5274129137a" providerId="ADAL" clId="{C07379F5-2747-4A5F-A366-71003C385471}" dt="2024-06-09T22:55:15.767" v="300" actId="478"/>
          <ac:spMkLst>
            <pc:docMk/>
            <pc:sldMk cId="0" sldId="264"/>
            <ac:spMk id="15" creationId="{1B0B3B97-4E29-890C-45CE-CCD362DD2B7F}"/>
          </ac:spMkLst>
        </pc:spChg>
        <pc:spChg chg="add del mod">
          <ac:chgData name="Zhang, Mai" userId="63a2803d-660f-4378-a9e3-e5274129137a" providerId="ADAL" clId="{C07379F5-2747-4A5F-A366-71003C385471}" dt="2024-06-09T22:54:48.885" v="278" actId="478"/>
          <ac:spMkLst>
            <pc:docMk/>
            <pc:sldMk cId="0" sldId="264"/>
            <ac:spMk id="16" creationId="{272788F6-0B10-6F16-3A21-BB7EFF36C95A}"/>
          </ac:spMkLst>
        </pc:spChg>
        <pc:spChg chg="add mod">
          <ac:chgData name="Zhang, Mai" userId="63a2803d-660f-4378-a9e3-e5274129137a" providerId="ADAL" clId="{C07379F5-2747-4A5F-A366-71003C385471}" dt="2024-06-09T22:56:16.256" v="321" actId="1076"/>
          <ac:spMkLst>
            <pc:docMk/>
            <pc:sldMk cId="0" sldId="264"/>
            <ac:spMk id="17" creationId="{F34CE093-994B-3248-1BFC-E4BD0904E6EF}"/>
          </ac:spMkLst>
        </pc:spChg>
        <pc:spChg chg="add mod">
          <ac:chgData name="Zhang, Mai" userId="63a2803d-660f-4378-a9e3-e5274129137a" providerId="ADAL" clId="{C07379F5-2747-4A5F-A366-71003C385471}" dt="2024-06-09T23:03:35.073" v="338" actId="207"/>
          <ac:spMkLst>
            <pc:docMk/>
            <pc:sldMk cId="0" sldId="264"/>
            <ac:spMk id="20" creationId="{3C8DE5AF-785E-272F-D773-1C1D373CBB02}"/>
          </ac:spMkLst>
        </pc:spChg>
        <pc:spChg chg="add del mod">
          <ac:chgData name="Zhang, Mai" userId="63a2803d-660f-4378-a9e3-e5274129137a" providerId="ADAL" clId="{C07379F5-2747-4A5F-A366-71003C385471}" dt="2024-06-09T23:05:09.248" v="341" actId="478"/>
          <ac:spMkLst>
            <pc:docMk/>
            <pc:sldMk cId="0" sldId="264"/>
            <ac:spMk id="22" creationId="{460C1548-AD91-D760-3EA0-05F0E506A996}"/>
          </ac:spMkLst>
        </pc:spChg>
        <pc:spChg chg="add mod">
          <ac:chgData name="Zhang, Mai" userId="63a2803d-660f-4378-a9e3-e5274129137a" providerId="ADAL" clId="{C07379F5-2747-4A5F-A366-71003C385471}" dt="2024-06-09T23:05:38.138" v="355" actId="20577"/>
          <ac:spMkLst>
            <pc:docMk/>
            <pc:sldMk cId="0" sldId="264"/>
            <ac:spMk id="23" creationId="{72872FAC-0147-294C-9842-FC4E11ACF189}"/>
          </ac:spMkLst>
        </pc:spChg>
        <pc:spChg chg="add mod">
          <ac:chgData name="Zhang, Mai" userId="63a2803d-660f-4378-a9e3-e5274129137a" providerId="ADAL" clId="{C07379F5-2747-4A5F-A366-71003C385471}" dt="2024-06-09T23:05:44.138" v="357" actId="1076"/>
          <ac:spMkLst>
            <pc:docMk/>
            <pc:sldMk cId="0" sldId="264"/>
            <ac:spMk id="24" creationId="{635DF361-2930-93D3-24CB-3AA4A3CF9864}"/>
          </ac:spMkLst>
        </pc:spChg>
        <pc:spChg chg="add mod">
          <ac:chgData name="Zhang, Mai" userId="63a2803d-660f-4378-a9e3-e5274129137a" providerId="ADAL" clId="{C07379F5-2747-4A5F-A366-71003C385471}" dt="2024-06-09T23:06:18.279" v="358"/>
          <ac:spMkLst>
            <pc:docMk/>
            <pc:sldMk cId="0" sldId="264"/>
            <ac:spMk id="27" creationId="{D8E797F0-726C-AA4A-9005-E8B714F2438B}"/>
          </ac:spMkLst>
        </pc:spChg>
        <pc:spChg chg="add mod">
          <ac:chgData name="Zhang, Mai" userId="63a2803d-660f-4378-a9e3-e5274129137a" providerId="ADAL" clId="{C07379F5-2747-4A5F-A366-71003C385471}" dt="2024-06-09T23:06:18.279" v="358"/>
          <ac:spMkLst>
            <pc:docMk/>
            <pc:sldMk cId="0" sldId="264"/>
            <ac:spMk id="28" creationId="{824A5D5D-3A39-5D03-DCDA-0CF648A6CDCD}"/>
          </ac:spMkLst>
        </pc:spChg>
        <pc:spChg chg="add mod">
          <ac:chgData name="Zhang, Mai" userId="63a2803d-660f-4378-a9e3-e5274129137a" providerId="ADAL" clId="{C07379F5-2747-4A5F-A366-71003C385471}" dt="2024-06-09T23:06:48.638" v="377" actId="20577"/>
          <ac:spMkLst>
            <pc:docMk/>
            <pc:sldMk cId="0" sldId="264"/>
            <ac:spMk id="31" creationId="{60D30BF6-F2B1-0340-EB08-4FF6294F3CDB}"/>
          </ac:spMkLst>
        </pc:spChg>
        <pc:spChg chg="add mod">
          <ac:chgData name="Zhang, Mai" userId="63a2803d-660f-4378-a9e3-e5274129137a" providerId="ADAL" clId="{C07379F5-2747-4A5F-A366-71003C385471}" dt="2024-06-09T23:06:29.259" v="362" actId="1076"/>
          <ac:spMkLst>
            <pc:docMk/>
            <pc:sldMk cId="0" sldId="264"/>
            <ac:spMk id="32" creationId="{9DD044AC-B464-F4F7-9FE5-1E50C05846CF}"/>
          </ac:spMkLst>
        </pc:spChg>
        <pc:picChg chg="del">
          <ac:chgData name="Zhang, Mai" userId="63a2803d-660f-4378-a9e3-e5274129137a" providerId="ADAL" clId="{C07379F5-2747-4A5F-A366-71003C385471}" dt="2024-06-09T22:47:04.382" v="230" actId="478"/>
          <ac:picMkLst>
            <pc:docMk/>
            <pc:sldMk cId="0" sldId="264"/>
            <ac:picMk id="9" creationId="{00000000-0000-0000-0000-000000000000}"/>
          </ac:picMkLst>
        </pc:picChg>
        <pc:picChg chg="add mod">
          <ac:chgData name="Zhang, Mai" userId="63a2803d-660f-4378-a9e3-e5274129137a" providerId="ADAL" clId="{C07379F5-2747-4A5F-A366-71003C385471}" dt="2024-06-09T22:54:25.907" v="271" actId="1076"/>
          <ac:picMkLst>
            <pc:docMk/>
            <pc:sldMk cId="0" sldId="264"/>
            <ac:picMk id="12" creationId="{7D3C1356-F3B0-0696-F6B9-CCABE7223718}"/>
          </ac:picMkLst>
        </pc:picChg>
        <pc:picChg chg="add mod">
          <ac:chgData name="Zhang, Mai" userId="63a2803d-660f-4378-a9e3-e5274129137a" providerId="ADAL" clId="{C07379F5-2747-4A5F-A366-71003C385471}" dt="2024-06-09T22:54:27.481" v="272" actId="1076"/>
          <ac:picMkLst>
            <pc:docMk/>
            <pc:sldMk cId="0" sldId="264"/>
            <ac:picMk id="13" creationId="{60CD3881-69C0-50D6-7463-F42C6BCBF837}"/>
          </ac:picMkLst>
        </pc:picChg>
        <pc:picChg chg="add mod modCrop">
          <ac:chgData name="Zhang, Mai" userId="63a2803d-660f-4378-a9e3-e5274129137a" providerId="ADAL" clId="{C07379F5-2747-4A5F-A366-71003C385471}" dt="2024-06-09T23:03:17.979" v="328" actId="1076"/>
          <ac:picMkLst>
            <pc:docMk/>
            <pc:sldMk cId="0" sldId="264"/>
            <ac:picMk id="19" creationId="{F56F1725-FC8C-B7FD-DA65-966211BDFF0F}"/>
          </ac:picMkLst>
        </pc:picChg>
        <pc:picChg chg="add mod">
          <ac:chgData name="Zhang, Mai" userId="63a2803d-660f-4378-a9e3-e5274129137a" providerId="ADAL" clId="{C07379F5-2747-4A5F-A366-71003C385471}" dt="2024-06-09T23:06:22.723" v="360" actId="1076"/>
          <ac:picMkLst>
            <pc:docMk/>
            <pc:sldMk cId="0" sldId="264"/>
            <ac:picMk id="21" creationId="{A86033AC-AE83-6811-D882-297C27FC42B6}"/>
          </ac:picMkLst>
        </pc:picChg>
        <pc:cxnChg chg="add mod">
          <ac:chgData name="Zhang, Mai" userId="63a2803d-660f-4378-a9e3-e5274129137a" providerId="ADAL" clId="{C07379F5-2747-4A5F-A366-71003C385471}" dt="2024-06-09T23:05:23.265" v="344" actId="1076"/>
          <ac:cxnSpMkLst>
            <pc:docMk/>
            <pc:sldMk cId="0" sldId="264"/>
            <ac:cxnSpMk id="25" creationId="{867CE579-2529-DE29-6A83-02BBD1F4FB96}"/>
          </ac:cxnSpMkLst>
        </pc:cxnChg>
        <pc:cxnChg chg="add mod">
          <ac:chgData name="Zhang, Mai" userId="63a2803d-660f-4378-a9e3-e5274129137a" providerId="ADAL" clId="{C07379F5-2747-4A5F-A366-71003C385471}" dt="2024-06-09T23:05:42.565" v="356" actId="1076"/>
          <ac:cxnSpMkLst>
            <pc:docMk/>
            <pc:sldMk cId="0" sldId="264"/>
            <ac:cxnSpMk id="26" creationId="{A44D7B58-87A5-FB5F-0328-B2EF71E3CA6E}"/>
          </ac:cxnSpMkLst>
        </pc:cxnChg>
        <pc:cxnChg chg="add mod">
          <ac:chgData name="Zhang, Mai" userId="63a2803d-660f-4378-a9e3-e5274129137a" providerId="ADAL" clId="{C07379F5-2747-4A5F-A366-71003C385471}" dt="2024-06-09T23:06:18.279" v="358"/>
          <ac:cxnSpMkLst>
            <pc:docMk/>
            <pc:sldMk cId="0" sldId="264"/>
            <ac:cxnSpMk id="29" creationId="{2B4677E9-AE16-2402-12BF-A4ECE99B8485}"/>
          </ac:cxnSpMkLst>
        </pc:cxnChg>
        <pc:cxnChg chg="add mod">
          <ac:chgData name="Zhang, Mai" userId="63a2803d-660f-4378-a9e3-e5274129137a" providerId="ADAL" clId="{C07379F5-2747-4A5F-A366-71003C385471}" dt="2024-06-09T23:06:18.279" v="358"/>
          <ac:cxnSpMkLst>
            <pc:docMk/>
            <pc:sldMk cId="0" sldId="264"/>
            <ac:cxnSpMk id="30" creationId="{294D49C8-01CF-1736-696B-A6044C602F1A}"/>
          </ac:cxnSpMkLst>
        </pc:cxnChg>
        <pc:cxnChg chg="add mod">
          <ac:chgData name="Zhang, Mai" userId="63a2803d-660f-4378-a9e3-e5274129137a" providerId="ADAL" clId="{C07379F5-2747-4A5F-A366-71003C385471}" dt="2024-06-09T23:06:50.560" v="378" actId="1076"/>
          <ac:cxnSpMkLst>
            <pc:docMk/>
            <pc:sldMk cId="0" sldId="264"/>
            <ac:cxnSpMk id="33" creationId="{17E836A6-DFCB-59A6-6CB3-0A5A8DC2D25B}"/>
          </ac:cxnSpMkLst>
        </pc:cxnChg>
        <pc:cxnChg chg="add mod">
          <ac:chgData name="Zhang, Mai" userId="63a2803d-660f-4378-a9e3-e5274129137a" providerId="ADAL" clId="{C07379F5-2747-4A5F-A366-71003C385471}" dt="2024-06-09T23:06:52.606" v="379" actId="1076"/>
          <ac:cxnSpMkLst>
            <pc:docMk/>
            <pc:sldMk cId="0" sldId="264"/>
            <ac:cxnSpMk id="34" creationId="{1EAF8330-A10A-11D8-1E0F-E71003C54182}"/>
          </ac:cxnSpMkLst>
        </pc:cxnChg>
      </pc:sldChg>
      <pc:sldChg chg="delSp modSp mod">
        <pc:chgData name="Zhang, Mai" userId="63a2803d-660f-4378-a9e3-e5274129137a" providerId="ADAL" clId="{C07379F5-2747-4A5F-A366-71003C385471}" dt="2024-06-10T11:47:02.203" v="1228" actId="1076"/>
        <pc:sldMkLst>
          <pc:docMk/>
          <pc:sldMk cId="0" sldId="268"/>
        </pc:sldMkLst>
        <pc:spChg chg="del mod">
          <ac:chgData name="Zhang, Mai" userId="63a2803d-660f-4378-a9e3-e5274129137a" providerId="ADAL" clId="{C07379F5-2747-4A5F-A366-71003C385471}" dt="2024-06-10T11:45:44.765" v="1209" actId="478"/>
          <ac:spMkLst>
            <pc:docMk/>
            <pc:sldMk cId="0" sldId="268"/>
            <ac:spMk id="2" creationId="{00000000-0000-0000-0000-000000000000}"/>
          </ac:spMkLst>
        </pc:spChg>
        <pc:spChg chg="mod">
          <ac:chgData name="Zhang, Mai" userId="63a2803d-660f-4378-a9e3-e5274129137a" providerId="ADAL" clId="{C07379F5-2747-4A5F-A366-71003C385471}" dt="2024-06-10T11:47:02.203" v="1228" actId="1076"/>
          <ac:spMkLst>
            <pc:docMk/>
            <pc:sldMk cId="0" sldId="268"/>
            <ac:spMk id="3" creationId="{00000000-0000-0000-0000-000000000000}"/>
          </ac:spMkLst>
        </pc:spChg>
        <pc:spChg chg="del">
          <ac:chgData name="Zhang, Mai" userId="63a2803d-660f-4378-a9e3-e5274129137a" providerId="ADAL" clId="{C07379F5-2747-4A5F-A366-71003C385471}" dt="2024-06-10T11:45:54.068" v="1214" actId="478"/>
          <ac:spMkLst>
            <pc:docMk/>
            <pc:sldMk cId="0" sldId="268"/>
            <ac:spMk id="15" creationId="{00000000-0000-0000-0000-000000000000}"/>
          </ac:spMkLst>
        </pc:spChg>
        <pc:spChg chg="del">
          <ac:chgData name="Zhang, Mai" userId="63a2803d-660f-4378-a9e3-e5274129137a" providerId="ADAL" clId="{C07379F5-2747-4A5F-A366-71003C385471}" dt="2024-06-10T11:45:51.552" v="1213" actId="478"/>
          <ac:spMkLst>
            <pc:docMk/>
            <pc:sldMk cId="0" sldId="268"/>
            <ac:spMk id="16" creationId="{00000000-0000-0000-0000-000000000000}"/>
          </ac:spMkLst>
        </pc:spChg>
        <pc:spChg chg="del">
          <ac:chgData name="Zhang, Mai" userId="63a2803d-660f-4378-a9e3-e5274129137a" providerId="ADAL" clId="{C07379F5-2747-4A5F-A366-71003C385471}" dt="2024-06-10T11:45:49.934" v="1212" actId="478"/>
          <ac:spMkLst>
            <pc:docMk/>
            <pc:sldMk cId="0" sldId="268"/>
            <ac:spMk id="20" creationId="{00000000-0000-0000-0000-000000000000}"/>
          </ac:spMkLst>
        </pc:spChg>
        <pc:spChg chg="del">
          <ac:chgData name="Zhang, Mai" userId="63a2803d-660f-4378-a9e3-e5274129137a" providerId="ADAL" clId="{C07379F5-2747-4A5F-A366-71003C385471}" dt="2024-06-10T11:45:48.880" v="1211" actId="478"/>
          <ac:spMkLst>
            <pc:docMk/>
            <pc:sldMk cId="0" sldId="268"/>
            <ac:spMk id="21" creationId="{00000000-0000-0000-0000-000000000000}"/>
          </ac:spMkLst>
        </pc:spChg>
        <pc:spChg chg="del">
          <ac:chgData name="Zhang, Mai" userId="63a2803d-660f-4378-a9e3-e5274129137a" providerId="ADAL" clId="{C07379F5-2747-4A5F-A366-71003C385471}" dt="2024-06-10T11:45:46.131" v="1210" actId="478"/>
          <ac:spMkLst>
            <pc:docMk/>
            <pc:sldMk cId="0" sldId="268"/>
            <ac:spMk id="22" creationId="{00000000-0000-0000-0000-000000000000}"/>
          </ac:spMkLst>
        </pc:spChg>
        <pc:spChg chg="del">
          <ac:chgData name="Zhang, Mai" userId="63a2803d-660f-4378-a9e3-e5274129137a" providerId="ADAL" clId="{C07379F5-2747-4A5F-A366-71003C385471}" dt="2024-06-10T11:45:46.131" v="1210" actId="478"/>
          <ac:spMkLst>
            <pc:docMk/>
            <pc:sldMk cId="0" sldId="268"/>
            <ac:spMk id="23" creationId="{00000000-0000-0000-0000-000000000000}"/>
          </ac:spMkLst>
        </pc:spChg>
        <pc:spChg chg="del">
          <ac:chgData name="Zhang, Mai" userId="63a2803d-660f-4378-a9e3-e5274129137a" providerId="ADAL" clId="{C07379F5-2747-4A5F-A366-71003C385471}" dt="2024-06-10T11:45:46.131" v="1210" actId="478"/>
          <ac:spMkLst>
            <pc:docMk/>
            <pc:sldMk cId="0" sldId="268"/>
            <ac:spMk id="24" creationId="{00000000-0000-0000-0000-000000000000}"/>
          </ac:spMkLst>
        </pc:spChg>
        <pc:spChg chg="del">
          <ac:chgData name="Zhang, Mai" userId="63a2803d-660f-4378-a9e3-e5274129137a" providerId="ADAL" clId="{C07379F5-2747-4A5F-A366-71003C385471}" dt="2024-06-10T11:45:46.131" v="1210" actId="478"/>
          <ac:spMkLst>
            <pc:docMk/>
            <pc:sldMk cId="0" sldId="268"/>
            <ac:spMk id="25" creationId="{00000000-0000-0000-0000-000000000000}"/>
          </ac:spMkLst>
        </pc:spChg>
        <pc:spChg chg="del">
          <ac:chgData name="Zhang, Mai" userId="63a2803d-660f-4378-a9e3-e5274129137a" providerId="ADAL" clId="{C07379F5-2747-4A5F-A366-71003C385471}" dt="2024-06-10T11:45:46.131" v="1210" actId="478"/>
          <ac:spMkLst>
            <pc:docMk/>
            <pc:sldMk cId="0" sldId="268"/>
            <ac:spMk id="26" creationId="{00000000-0000-0000-0000-000000000000}"/>
          </ac:spMkLst>
        </pc:spChg>
        <pc:spChg chg="del">
          <ac:chgData name="Zhang, Mai" userId="63a2803d-660f-4378-a9e3-e5274129137a" providerId="ADAL" clId="{C07379F5-2747-4A5F-A366-71003C385471}" dt="2024-06-10T11:45:46.131" v="1210" actId="478"/>
          <ac:spMkLst>
            <pc:docMk/>
            <pc:sldMk cId="0" sldId="268"/>
            <ac:spMk id="27" creationId="{00000000-0000-0000-0000-000000000000}"/>
          </ac:spMkLst>
        </pc:spChg>
        <pc:spChg chg="del">
          <ac:chgData name="Zhang, Mai" userId="63a2803d-660f-4378-a9e3-e5274129137a" providerId="ADAL" clId="{C07379F5-2747-4A5F-A366-71003C385471}" dt="2024-06-10T11:45:40.281" v="1207" actId="478"/>
          <ac:spMkLst>
            <pc:docMk/>
            <pc:sldMk cId="0" sldId="268"/>
            <ac:spMk id="28" creationId="{00000000-0000-0000-0000-000000000000}"/>
          </ac:spMkLst>
        </pc:spChg>
        <pc:grpChg chg="del">
          <ac:chgData name="Zhang, Mai" userId="63a2803d-660f-4378-a9e3-e5274129137a" providerId="ADAL" clId="{C07379F5-2747-4A5F-A366-71003C385471}" dt="2024-06-10T11:45:37.019" v="1205" actId="478"/>
          <ac:grpSpMkLst>
            <pc:docMk/>
            <pc:sldMk cId="0" sldId="268"/>
            <ac:grpSpMk id="4" creationId="{00000000-0000-0000-0000-000000000000}"/>
          </ac:grpSpMkLst>
        </pc:grpChg>
        <pc:grpChg chg="mod">
          <ac:chgData name="Zhang, Mai" userId="63a2803d-660f-4378-a9e3-e5274129137a" providerId="ADAL" clId="{C07379F5-2747-4A5F-A366-71003C385471}" dt="2024-06-10T11:46:30.791" v="1226" actId="1076"/>
          <ac:grpSpMkLst>
            <pc:docMk/>
            <pc:sldMk cId="0" sldId="268"/>
            <ac:grpSpMk id="9" creationId="{00000000-0000-0000-0000-000000000000}"/>
          </ac:grpSpMkLst>
        </pc:grpChg>
        <pc:grpChg chg="del">
          <ac:chgData name="Zhang, Mai" userId="63a2803d-660f-4378-a9e3-e5274129137a" providerId="ADAL" clId="{C07379F5-2747-4A5F-A366-71003C385471}" dt="2024-06-10T11:45:38.324" v="1206" actId="478"/>
          <ac:grpSpMkLst>
            <pc:docMk/>
            <pc:sldMk cId="0" sldId="268"/>
            <ac:grpSpMk id="17" creationId="{00000000-0000-0000-0000-000000000000}"/>
          </ac:grpSpMkLst>
        </pc:grpChg>
      </pc:sldChg>
      <pc:sldChg chg="modSp mod">
        <pc:chgData name="Zhang, Mai" userId="63a2803d-660f-4378-a9e3-e5274129137a" providerId="ADAL" clId="{C07379F5-2747-4A5F-A366-71003C385471}" dt="2024-06-10T10:07:42.993" v="504" actId="20577"/>
        <pc:sldMkLst>
          <pc:docMk/>
          <pc:sldMk cId="3563794230" sldId="287"/>
        </pc:sldMkLst>
        <pc:spChg chg="mod">
          <ac:chgData name="Zhang, Mai" userId="63a2803d-660f-4378-a9e3-e5274129137a" providerId="ADAL" clId="{C07379F5-2747-4A5F-A366-71003C385471}" dt="2024-06-10T10:05:57.535" v="454" actId="1076"/>
          <ac:spMkLst>
            <pc:docMk/>
            <pc:sldMk cId="3563794230" sldId="287"/>
            <ac:spMk id="294" creationId="{08DFE347-D4FD-7488-B971-30D66D36CB73}"/>
          </ac:spMkLst>
        </pc:spChg>
        <pc:spChg chg="mod">
          <ac:chgData name="Zhang, Mai" userId="63a2803d-660f-4378-a9e3-e5274129137a" providerId="ADAL" clId="{C07379F5-2747-4A5F-A366-71003C385471}" dt="2024-06-10T10:05:45.851" v="452" actId="1076"/>
          <ac:spMkLst>
            <pc:docMk/>
            <pc:sldMk cId="3563794230" sldId="287"/>
            <ac:spMk id="306" creationId="{F4F4D769-F622-A424-21D8-A5C9FCB211AF}"/>
          </ac:spMkLst>
        </pc:spChg>
        <pc:spChg chg="mod">
          <ac:chgData name="Zhang, Mai" userId="63a2803d-660f-4378-a9e3-e5274129137a" providerId="ADAL" clId="{C07379F5-2747-4A5F-A366-71003C385471}" dt="2024-06-10T10:07:42.993" v="504" actId="20577"/>
          <ac:spMkLst>
            <pc:docMk/>
            <pc:sldMk cId="3563794230" sldId="287"/>
            <ac:spMk id="307" creationId="{6F91B1BA-40F4-AA67-FEFC-CB99D865C309}"/>
          </ac:spMkLst>
        </pc:spChg>
        <pc:spChg chg="mod">
          <ac:chgData name="Zhang, Mai" userId="63a2803d-660f-4378-a9e3-e5274129137a" providerId="ADAL" clId="{C07379F5-2747-4A5F-A366-71003C385471}" dt="2024-06-10T10:06:04.128" v="456" actId="1076"/>
          <ac:spMkLst>
            <pc:docMk/>
            <pc:sldMk cId="3563794230" sldId="287"/>
            <ac:spMk id="308" creationId="{710AC9BE-F3F1-A07B-991A-EF6474E9C37D}"/>
          </ac:spMkLst>
        </pc:spChg>
        <pc:grpChg chg="mod">
          <ac:chgData name="Zhang, Mai" userId="63a2803d-660f-4378-a9e3-e5274129137a" providerId="ADAL" clId="{C07379F5-2747-4A5F-A366-71003C385471}" dt="2024-06-10T10:06:00.526" v="455" actId="1076"/>
          <ac:grpSpMkLst>
            <pc:docMk/>
            <pc:sldMk cId="3563794230" sldId="287"/>
            <ac:grpSpMk id="289" creationId="{D9762F86-3163-109C-3D71-F34D1DDE6FD8}"/>
          </ac:grpSpMkLst>
        </pc:grpChg>
      </pc:sldChg>
      <pc:sldChg chg="ord">
        <pc:chgData name="Zhang, Mai" userId="63a2803d-660f-4378-a9e3-e5274129137a" providerId="ADAL" clId="{C07379F5-2747-4A5F-A366-71003C385471}" dt="2024-06-10T10:07:54.377" v="506"/>
        <pc:sldMkLst>
          <pc:docMk/>
          <pc:sldMk cId="93131036" sldId="288"/>
        </pc:sldMkLst>
      </pc:sldChg>
      <pc:sldChg chg="addSp modSp mod">
        <pc:chgData name="Zhang, Mai" userId="63a2803d-660f-4378-a9e3-e5274129137a" providerId="ADAL" clId="{C07379F5-2747-4A5F-A366-71003C385471}" dt="2024-06-09T19:09:34.236" v="160" actId="404"/>
        <pc:sldMkLst>
          <pc:docMk/>
          <pc:sldMk cId="1624943433" sldId="289"/>
        </pc:sldMkLst>
        <pc:spChg chg="add mod">
          <ac:chgData name="Zhang, Mai" userId="63a2803d-660f-4378-a9e3-e5274129137a" providerId="ADAL" clId="{C07379F5-2747-4A5F-A366-71003C385471}" dt="2024-06-09T16:54:28.104" v="6" actId="1076"/>
          <ac:spMkLst>
            <pc:docMk/>
            <pc:sldMk cId="1624943433" sldId="289"/>
            <ac:spMk id="2" creationId="{F597A940-837B-71E6-32B6-592C31CAB8D7}"/>
          </ac:spMkLst>
        </pc:spChg>
        <pc:spChg chg="mod">
          <ac:chgData name="Zhang, Mai" userId="63a2803d-660f-4378-a9e3-e5274129137a" providerId="ADAL" clId="{C07379F5-2747-4A5F-A366-71003C385471}" dt="2024-06-09T16:54:18.402" v="2"/>
          <ac:spMkLst>
            <pc:docMk/>
            <pc:sldMk cId="1624943433" sldId="289"/>
            <ac:spMk id="5" creationId="{C4A92898-1B20-BA7E-FEA3-2C002CAF0453}"/>
          </ac:spMkLst>
        </pc:spChg>
        <pc:spChg chg="mod">
          <ac:chgData name="Zhang, Mai" userId="63a2803d-660f-4378-a9e3-e5274129137a" providerId="ADAL" clId="{C07379F5-2747-4A5F-A366-71003C385471}" dt="2024-06-09T16:54:18.402" v="2"/>
          <ac:spMkLst>
            <pc:docMk/>
            <pc:sldMk cId="1624943433" sldId="289"/>
            <ac:spMk id="6" creationId="{746D97AC-FD32-3F3D-C973-BB3F3BB823A5}"/>
          </ac:spMkLst>
        </pc:spChg>
        <pc:spChg chg="add mod">
          <ac:chgData name="Zhang, Mai" userId="63a2803d-660f-4378-a9e3-e5274129137a" providerId="ADAL" clId="{C07379F5-2747-4A5F-A366-71003C385471}" dt="2024-06-09T19:09:34.236" v="160" actId="404"/>
          <ac:spMkLst>
            <pc:docMk/>
            <pc:sldMk cId="1624943433" sldId="289"/>
            <ac:spMk id="7" creationId="{C0EE3E7A-2B9B-B181-9A54-26C9CA8234E0}"/>
          </ac:spMkLst>
        </pc:spChg>
        <pc:spChg chg="add mod">
          <ac:chgData name="Zhang, Mai" userId="63a2803d-660f-4378-a9e3-e5274129137a" providerId="ADAL" clId="{C07379F5-2747-4A5F-A366-71003C385471}" dt="2024-06-09T18:45:57.099" v="48" actId="1076"/>
          <ac:spMkLst>
            <pc:docMk/>
            <pc:sldMk cId="1624943433" sldId="289"/>
            <ac:spMk id="10" creationId="{3F5566CB-A8EC-8432-BAA6-670E9BBA251C}"/>
          </ac:spMkLst>
        </pc:spChg>
        <pc:spChg chg="add mod">
          <ac:chgData name="Zhang, Mai" userId="63a2803d-660f-4378-a9e3-e5274129137a" providerId="ADAL" clId="{C07379F5-2747-4A5F-A366-71003C385471}" dt="2024-06-09T18:50:25.245" v="73" actId="2711"/>
          <ac:spMkLst>
            <pc:docMk/>
            <pc:sldMk cId="1624943433" sldId="289"/>
            <ac:spMk id="12" creationId="{1F7DFEC7-EF78-B793-C158-8528D9A2E14B}"/>
          </ac:spMkLst>
        </pc:spChg>
        <pc:grpChg chg="add mod">
          <ac:chgData name="Zhang, Mai" userId="63a2803d-660f-4378-a9e3-e5274129137a" providerId="ADAL" clId="{C07379F5-2747-4A5F-A366-71003C385471}" dt="2024-06-09T16:54:29.693" v="7" actId="1076"/>
          <ac:grpSpMkLst>
            <pc:docMk/>
            <pc:sldMk cId="1624943433" sldId="289"/>
            <ac:grpSpMk id="3" creationId="{559BAEDC-F62E-0F05-3216-2EA2E85B233C}"/>
          </ac:grpSpMkLst>
        </pc:grpChg>
        <pc:graphicFrameChg chg="add mod">
          <ac:chgData name="Zhang, Mai" userId="63a2803d-660f-4378-a9e3-e5274129137a" providerId="ADAL" clId="{C07379F5-2747-4A5F-A366-71003C385471}" dt="2024-06-09T18:49:17.268" v="68" actId="1076"/>
          <ac:graphicFrameMkLst>
            <pc:docMk/>
            <pc:sldMk cId="1624943433" sldId="289"/>
            <ac:graphicFrameMk id="11" creationId="{3881344A-675C-4920-8469-977A39EC2146}"/>
          </ac:graphicFrameMkLst>
        </pc:graphicFrameChg>
        <pc:picChg chg="add mod">
          <ac:chgData name="Zhang, Mai" userId="63a2803d-660f-4378-a9e3-e5274129137a" providerId="ADAL" clId="{C07379F5-2747-4A5F-A366-71003C385471}" dt="2024-06-09T18:49:13.009" v="66" actId="1076"/>
          <ac:picMkLst>
            <pc:docMk/>
            <pc:sldMk cId="1624943433" sldId="289"/>
            <ac:picMk id="8" creationId="{AD283D5E-BAC7-9204-4720-EA57558D23C8}"/>
          </ac:picMkLst>
        </pc:picChg>
        <pc:picChg chg="add mod modCrop">
          <ac:chgData name="Zhang, Mai" userId="63a2803d-660f-4378-a9e3-e5274129137a" providerId="ADAL" clId="{C07379F5-2747-4A5F-A366-71003C385471}" dt="2024-06-09T18:50:29.481" v="74" actId="1076"/>
          <ac:picMkLst>
            <pc:docMk/>
            <pc:sldMk cId="1624943433" sldId="289"/>
            <ac:picMk id="9" creationId="{A9016E4E-9B09-C3B4-84B5-BF797E266389}"/>
          </ac:picMkLst>
        </pc:picChg>
      </pc:sldChg>
      <pc:sldChg chg="ord">
        <pc:chgData name="Zhang, Mai" userId="63a2803d-660f-4378-a9e3-e5274129137a" providerId="ADAL" clId="{C07379F5-2747-4A5F-A366-71003C385471}" dt="2024-06-10T10:07:54.377" v="506"/>
        <pc:sldMkLst>
          <pc:docMk/>
          <pc:sldMk cId="2584940142" sldId="290"/>
        </pc:sldMkLst>
      </pc:sldChg>
      <pc:sldChg chg="modSp mod">
        <pc:chgData name="Zhang, Mai" userId="63a2803d-660f-4378-a9e3-e5274129137a" providerId="ADAL" clId="{C07379F5-2747-4A5F-A366-71003C385471}" dt="2024-06-10T10:16:15.681" v="627"/>
        <pc:sldMkLst>
          <pc:docMk/>
          <pc:sldMk cId="3573576969" sldId="291"/>
        </pc:sldMkLst>
        <pc:spChg chg="mod">
          <ac:chgData name="Zhang, Mai" userId="63a2803d-660f-4378-a9e3-e5274129137a" providerId="ADAL" clId="{C07379F5-2747-4A5F-A366-71003C385471}" dt="2024-06-10T10:16:15.681" v="627"/>
          <ac:spMkLst>
            <pc:docMk/>
            <pc:sldMk cId="3573576969" sldId="291"/>
            <ac:spMk id="6" creationId="{CF127C6B-B0A2-06EB-5CE2-899AB37ACEF9}"/>
          </ac:spMkLst>
        </pc:spChg>
        <pc:spChg chg="mod">
          <ac:chgData name="Zhang, Mai" userId="63a2803d-660f-4378-a9e3-e5274129137a" providerId="ADAL" clId="{C07379F5-2747-4A5F-A366-71003C385471}" dt="2024-06-10T10:15:36.666" v="581" actId="20577"/>
          <ac:spMkLst>
            <pc:docMk/>
            <pc:sldMk cId="3573576969" sldId="291"/>
            <ac:spMk id="11" creationId="{E8E1C6C9-AB97-A3A6-7AE1-A88B9CC6A3DD}"/>
          </ac:spMkLst>
        </pc:spChg>
      </pc:sldChg>
      <pc:sldChg chg="ord">
        <pc:chgData name="Zhang, Mai" userId="63a2803d-660f-4378-a9e3-e5274129137a" providerId="ADAL" clId="{C07379F5-2747-4A5F-A366-71003C385471}" dt="2024-06-10T10:09:39.560" v="542"/>
        <pc:sldMkLst>
          <pc:docMk/>
          <pc:sldMk cId="246450450" sldId="293"/>
        </pc:sldMkLst>
      </pc:sldChg>
      <pc:sldChg chg="ord">
        <pc:chgData name="Zhang, Mai" userId="63a2803d-660f-4378-a9e3-e5274129137a" providerId="ADAL" clId="{C07379F5-2747-4A5F-A366-71003C385471}" dt="2024-06-10T10:09:39.560" v="542"/>
        <pc:sldMkLst>
          <pc:docMk/>
          <pc:sldMk cId="874663531" sldId="294"/>
        </pc:sldMkLst>
      </pc:sldChg>
      <pc:sldChg chg="new del">
        <pc:chgData name="Zhang, Mai" userId="63a2803d-660f-4378-a9e3-e5274129137a" providerId="ADAL" clId="{C07379F5-2747-4A5F-A366-71003C385471}" dt="2024-06-09T19:07:28.058" v="152" actId="47"/>
        <pc:sldMkLst>
          <pc:docMk/>
          <pc:sldMk cId="1927124375" sldId="295"/>
        </pc:sldMkLst>
      </pc:sldChg>
      <pc:sldChg chg="addSp delSp modSp add mod delAnim modAnim">
        <pc:chgData name="Zhang, Mai" userId="63a2803d-660f-4378-a9e3-e5274129137a" providerId="ADAL" clId="{C07379F5-2747-4A5F-A366-71003C385471}" dt="2024-06-09T19:09:41.054" v="162" actId="404"/>
        <pc:sldMkLst>
          <pc:docMk/>
          <pc:sldMk cId="2126567508" sldId="296"/>
        </pc:sldMkLst>
        <pc:spChg chg="mod">
          <ac:chgData name="Zhang, Mai" userId="63a2803d-660f-4378-a9e3-e5274129137a" providerId="ADAL" clId="{C07379F5-2747-4A5F-A366-71003C385471}" dt="2024-06-09T19:09:41.054" v="162" actId="404"/>
          <ac:spMkLst>
            <pc:docMk/>
            <pc:sldMk cId="2126567508" sldId="296"/>
            <ac:spMk id="7" creationId="{C0EE3E7A-2B9B-B181-9A54-26C9CA8234E0}"/>
          </ac:spMkLst>
        </pc:spChg>
        <pc:spChg chg="del mod">
          <ac:chgData name="Zhang, Mai" userId="63a2803d-660f-4378-a9e3-e5274129137a" providerId="ADAL" clId="{C07379F5-2747-4A5F-A366-71003C385471}" dt="2024-06-09T19:01:02.700" v="82" actId="478"/>
          <ac:spMkLst>
            <pc:docMk/>
            <pc:sldMk cId="2126567508" sldId="296"/>
            <ac:spMk id="12" creationId="{1F7DFEC7-EF78-B793-C158-8528D9A2E14B}"/>
          </ac:spMkLst>
        </pc:spChg>
        <pc:graphicFrameChg chg="del">
          <ac:chgData name="Zhang, Mai" userId="63a2803d-660f-4378-a9e3-e5274129137a" providerId="ADAL" clId="{C07379F5-2747-4A5F-A366-71003C385471}" dt="2024-06-09T19:00:59.017" v="80" actId="478"/>
          <ac:graphicFrameMkLst>
            <pc:docMk/>
            <pc:sldMk cId="2126567508" sldId="296"/>
            <ac:graphicFrameMk id="11" creationId="{3881344A-675C-4920-8469-977A39EC2146}"/>
          </ac:graphicFrameMkLst>
        </pc:graphicFrameChg>
        <pc:graphicFrameChg chg="add mod">
          <ac:chgData name="Zhang, Mai" userId="63a2803d-660f-4378-a9e3-e5274129137a" providerId="ADAL" clId="{C07379F5-2747-4A5F-A366-71003C385471}" dt="2024-06-09T19:05:11.392" v="118" actId="1076"/>
          <ac:graphicFrameMkLst>
            <pc:docMk/>
            <pc:sldMk cId="2126567508" sldId="296"/>
            <ac:graphicFrameMk id="18" creationId="{79F11C6E-A8A6-BBE5-35D3-75AB58DBCE2E}"/>
          </ac:graphicFrameMkLst>
        </pc:graphicFrameChg>
        <pc:graphicFrameChg chg="del">
          <ac:chgData name="Zhang, Mai" userId="63a2803d-660f-4378-a9e3-e5274129137a" providerId="ADAL" clId="{C07379F5-2747-4A5F-A366-71003C385471}" dt="2024-06-09T19:05:58.357" v="120" actId="478"/>
          <ac:graphicFrameMkLst>
            <pc:docMk/>
            <pc:sldMk cId="2126567508" sldId="296"/>
            <ac:graphicFrameMk id="19" creationId="{96E959D3-1A43-7F78-7C63-B19AFB96C463}"/>
          </ac:graphicFrameMkLst>
        </pc:graphicFrameChg>
        <pc:picChg chg="del">
          <ac:chgData name="Zhang, Mai" userId="63a2803d-660f-4378-a9e3-e5274129137a" providerId="ADAL" clId="{C07379F5-2747-4A5F-A366-71003C385471}" dt="2024-06-09T19:00:55.514" v="78" actId="478"/>
          <ac:picMkLst>
            <pc:docMk/>
            <pc:sldMk cId="2126567508" sldId="296"/>
            <ac:picMk id="8" creationId="{AD283D5E-BAC7-9204-4720-EA57558D23C8}"/>
          </ac:picMkLst>
        </pc:picChg>
        <pc:picChg chg="del">
          <ac:chgData name="Zhang, Mai" userId="63a2803d-660f-4378-a9e3-e5274129137a" providerId="ADAL" clId="{C07379F5-2747-4A5F-A366-71003C385471}" dt="2024-06-09T19:00:56.144" v="79" actId="478"/>
          <ac:picMkLst>
            <pc:docMk/>
            <pc:sldMk cId="2126567508" sldId="296"/>
            <ac:picMk id="9" creationId="{A9016E4E-9B09-C3B4-84B5-BF797E266389}"/>
          </ac:picMkLst>
        </pc:picChg>
        <pc:picChg chg="add del mod">
          <ac:chgData name="Zhang, Mai" userId="63a2803d-660f-4378-a9e3-e5274129137a" providerId="ADAL" clId="{C07379F5-2747-4A5F-A366-71003C385471}" dt="2024-06-09T19:01:23.620" v="99" actId="478"/>
          <ac:picMkLst>
            <pc:docMk/>
            <pc:sldMk cId="2126567508" sldId="296"/>
            <ac:picMk id="13" creationId="{123F84C4-CF9B-BD68-40A0-813EB85C8BD3}"/>
          </ac:picMkLst>
        </pc:picChg>
        <pc:picChg chg="add del mod">
          <ac:chgData name="Zhang, Mai" userId="63a2803d-660f-4378-a9e3-e5274129137a" providerId="ADAL" clId="{C07379F5-2747-4A5F-A366-71003C385471}" dt="2024-06-09T19:01:25.707" v="101" actId="478"/>
          <ac:picMkLst>
            <pc:docMk/>
            <pc:sldMk cId="2126567508" sldId="296"/>
            <ac:picMk id="14" creationId="{B2AD578E-4A3D-031A-4EB2-642199D82F80}"/>
          </ac:picMkLst>
        </pc:picChg>
        <pc:picChg chg="add del mod">
          <ac:chgData name="Zhang, Mai" userId="63a2803d-660f-4378-a9e3-e5274129137a" providerId="ADAL" clId="{C07379F5-2747-4A5F-A366-71003C385471}" dt="2024-06-09T19:02:44.134" v="106" actId="478"/>
          <ac:picMkLst>
            <pc:docMk/>
            <pc:sldMk cId="2126567508" sldId="296"/>
            <ac:picMk id="15" creationId="{5A95CA91-8352-1196-67E1-68A4119F1214}"/>
          </ac:picMkLst>
        </pc:picChg>
        <pc:picChg chg="add mod modCrop">
          <ac:chgData name="Zhang, Mai" userId="63a2803d-660f-4378-a9e3-e5274129137a" providerId="ADAL" clId="{C07379F5-2747-4A5F-A366-71003C385471}" dt="2024-06-09T19:03:07.054" v="114" actId="1076"/>
          <ac:picMkLst>
            <pc:docMk/>
            <pc:sldMk cId="2126567508" sldId="296"/>
            <ac:picMk id="17" creationId="{E7FB774D-714F-BFEC-F920-D2F53364FEC0}"/>
          </ac:picMkLst>
        </pc:picChg>
      </pc:sldChg>
      <pc:sldChg chg="add del">
        <pc:chgData name="Zhang, Mai" userId="63a2803d-660f-4378-a9e3-e5274129137a" providerId="ADAL" clId="{C07379F5-2747-4A5F-A366-71003C385471}" dt="2024-06-09T19:07:26.787" v="151" actId="47"/>
        <pc:sldMkLst>
          <pc:docMk/>
          <pc:sldMk cId="2672318567" sldId="297"/>
        </pc:sldMkLst>
      </pc:sldChg>
      <pc:sldChg chg="addSp delSp modSp add mod">
        <pc:chgData name="Zhang, Mai" userId="63a2803d-660f-4378-a9e3-e5274129137a" providerId="ADAL" clId="{C07379F5-2747-4A5F-A366-71003C385471}" dt="2024-06-10T12:07:16.002" v="1347"/>
        <pc:sldMkLst>
          <pc:docMk/>
          <pc:sldMk cId="2267401950" sldId="298"/>
        </pc:sldMkLst>
        <pc:spChg chg="mod">
          <ac:chgData name="Zhang, Mai" userId="63a2803d-660f-4378-a9e3-e5274129137a" providerId="ADAL" clId="{C07379F5-2747-4A5F-A366-71003C385471}" dt="2024-06-09T19:09:46.635" v="164" actId="404"/>
          <ac:spMkLst>
            <pc:docMk/>
            <pc:sldMk cId="2267401950" sldId="298"/>
            <ac:spMk id="7" creationId="{C0EE3E7A-2B9B-B181-9A54-26C9CA8234E0}"/>
          </ac:spMkLst>
        </pc:spChg>
        <pc:spChg chg="del">
          <ac:chgData name="Zhang, Mai" userId="63a2803d-660f-4378-a9e3-e5274129137a" providerId="ADAL" clId="{C07379F5-2747-4A5F-A366-71003C385471}" dt="2024-06-09T19:06:14.898" v="136" actId="478"/>
          <ac:spMkLst>
            <pc:docMk/>
            <pc:sldMk cId="2267401950" sldId="298"/>
            <ac:spMk id="12" creationId="{1F7DFEC7-EF78-B793-C158-8528D9A2E14B}"/>
          </ac:spMkLst>
        </pc:spChg>
        <pc:graphicFrameChg chg="mod">
          <ac:chgData name="Zhang, Mai" userId="63a2803d-660f-4378-a9e3-e5274129137a" providerId="ADAL" clId="{C07379F5-2747-4A5F-A366-71003C385471}" dt="2024-06-10T12:07:16.002" v="1347"/>
          <ac:graphicFrameMkLst>
            <pc:docMk/>
            <pc:sldMk cId="2267401950" sldId="298"/>
            <ac:graphicFrameMk id="8" creationId="{D77DDFE8-D067-A99E-6783-BA04924A49C2}"/>
          </ac:graphicFrameMkLst>
        </pc:graphicFrameChg>
        <pc:graphicFrameChg chg="del">
          <ac:chgData name="Zhang, Mai" userId="63a2803d-660f-4378-a9e3-e5274129137a" providerId="ADAL" clId="{C07379F5-2747-4A5F-A366-71003C385471}" dt="2024-06-09T19:06:13.484" v="135" actId="478"/>
          <ac:graphicFrameMkLst>
            <pc:docMk/>
            <pc:sldMk cId="2267401950" sldId="298"/>
            <ac:graphicFrameMk id="11" creationId="{3881344A-675C-4920-8469-977A39EC2146}"/>
          </ac:graphicFrameMkLst>
        </pc:graphicFrameChg>
        <pc:graphicFrameChg chg="add mod">
          <ac:chgData name="Zhang, Mai" userId="63a2803d-660f-4378-a9e3-e5274129137a" providerId="ADAL" clId="{C07379F5-2747-4A5F-A366-71003C385471}" dt="2024-06-09T19:07:01.926" v="148" actId="1076"/>
          <ac:graphicFrameMkLst>
            <pc:docMk/>
            <pc:sldMk cId="2267401950" sldId="298"/>
            <ac:graphicFrameMk id="13" creationId="{E67AF76E-3C1A-0DDA-EC7C-E12D030571A1}"/>
          </ac:graphicFrameMkLst>
        </pc:graphicFrameChg>
        <pc:picChg chg="del">
          <ac:chgData name="Zhang, Mai" userId="63a2803d-660f-4378-a9e3-e5274129137a" providerId="ADAL" clId="{C07379F5-2747-4A5F-A366-71003C385471}" dt="2024-06-09T19:06:11.487" v="134" actId="478"/>
          <ac:picMkLst>
            <pc:docMk/>
            <pc:sldMk cId="2267401950" sldId="298"/>
            <ac:picMk id="8" creationId="{AD283D5E-BAC7-9204-4720-EA57558D23C8}"/>
          </ac:picMkLst>
        </pc:picChg>
        <pc:picChg chg="del">
          <ac:chgData name="Zhang, Mai" userId="63a2803d-660f-4378-a9e3-e5274129137a" providerId="ADAL" clId="{C07379F5-2747-4A5F-A366-71003C385471}" dt="2024-06-09T19:06:11.095" v="133" actId="478"/>
          <ac:picMkLst>
            <pc:docMk/>
            <pc:sldMk cId="2267401950" sldId="298"/>
            <ac:picMk id="9" creationId="{A9016E4E-9B09-C3B4-84B5-BF797E266389}"/>
          </ac:picMkLst>
        </pc:picChg>
        <pc:picChg chg="add mod">
          <ac:chgData name="Zhang, Mai" userId="63a2803d-660f-4378-a9e3-e5274129137a" providerId="ADAL" clId="{C07379F5-2747-4A5F-A366-71003C385471}" dt="2024-06-09T19:06:59.344" v="147" actId="1076"/>
          <ac:picMkLst>
            <pc:docMk/>
            <pc:sldMk cId="2267401950" sldId="298"/>
            <ac:picMk id="14" creationId="{048ADF57-EAD4-5355-CA5F-ADA8D63B8054}"/>
          </ac:picMkLst>
        </pc:picChg>
      </pc:sldChg>
      <pc:sldChg chg="addSp modSp new">
        <pc:chgData name="Zhang, Mai" userId="63a2803d-660f-4378-a9e3-e5274129137a" providerId="ADAL" clId="{C07379F5-2747-4A5F-A366-71003C385471}" dt="2024-06-09T19:07:11.497" v="150"/>
        <pc:sldMkLst>
          <pc:docMk/>
          <pc:sldMk cId="4090420739" sldId="299"/>
        </pc:sldMkLst>
        <pc:spChg chg="add mod">
          <ac:chgData name="Zhang, Mai" userId="63a2803d-660f-4378-a9e3-e5274129137a" providerId="ADAL" clId="{C07379F5-2747-4A5F-A366-71003C385471}" dt="2024-06-09T19:07:11.497" v="150"/>
          <ac:spMkLst>
            <pc:docMk/>
            <pc:sldMk cId="4090420739" sldId="299"/>
            <ac:spMk id="2" creationId="{2FDFEE7B-0E09-789D-83B5-B6DEDD7E62BC}"/>
          </ac:spMkLst>
        </pc:spChg>
        <pc:spChg chg="mod">
          <ac:chgData name="Zhang, Mai" userId="63a2803d-660f-4378-a9e3-e5274129137a" providerId="ADAL" clId="{C07379F5-2747-4A5F-A366-71003C385471}" dt="2024-06-09T19:07:11.497" v="150"/>
          <ac:spMkLst>
            <pc:docMk/>
            <pc:sldMk cId="4090420739" sldId="299"/>
            <ac:spMk id="4" creationId="{B2AB2F23-AA97-7A0F-7B2E-61F74D2F587C}"/>
          </ac:spMkLst>
        </pc:spChg>
        <pc:spChg chg="mod">
          <ac:chgData name="Zhang, Mai" userId="63a2803d-660f-4378-a9e3-e5274129137a" providerId="ADAL" clId="{C07379F5-2747-4A5F-A366-71003C385471}" dt="2024-06-09T19:07:11.497" v="150"/>
          <ac:spMkLst>
            <pc:docMk/>
            <pc:sldMk cId="4090420739" sldId="299"/>
            <ac:spMk id="5" creationId="{5749FEB9-DE6E-93E0-E56C-B237D07AA9C3}"/>
          </ac:spMkLst>
        </pc:spChg>
        <pc:grpChg chg="add mod">
          <ac:chgData name="Zhang, Mai" userId="63a2803d-660f-4378-a9e3-e5274129137a" providerId="ADAL" clId="{C07379F5-2747-4A5F-A366-71003C385471}" dt="2024-06-09T19:07:11.497" v="150"/>
          <ac:grpSpMkLst>
            <pc:docMk/>
            <pc:sldMk cId="4090420739" sldId="299"/>
            <ac:grpSpMk id="3" creationId="{742A86C8-0A77-FC85-2A33-12C016F2288F}"/>
          </ac:grpSpMkLst>
        </pc:grpChg>
      </pc:sldChg>
      <pc:sldChg chg="del">
        <pc:chgData name="Zhang, Mai" userId="63a2803d-660f-4378-a9e3-e5274129137a" providerId="ADAL" clId="{C07379F5-2747-4A5F-A366-71003C385471}" dt="2024-06-10T11:08:56.468" v="1146" actId="47"/>
        <pc:sldMkLst>
          <pc:docMk/>
          <pc:sldMk cId="3577731231" sldId="300"/>
        </pc:sldMkLst>
      </pc:sldChg>
      <pc:sldChg chg="addSp delSp modSp mod">
        <pc:chgData name="Zhang, Mai" userId="63a2803d-660f-4378-a9e3-e5274129137a" providerId="ADAL" clId="{C07379F5-2747-4A5F-A366-71003C385471}" dt="2024-06-09T22:37:12.673" v="219" actId="1076"/>
        <pc:sldMkLst>
          <pc:docMk/>
          <pc:sldMk cId="3335320799" sldId="301"/>
        </pc:sldMkLst>
        <pc:spChg chg="add mod">
          <ac:chgData name="Zhang, Mai" userId="63a2803d-660f-4378-a9e3-e5274129137a" providerId="ADAL" clId="{C07379F5-2747-4A5F-A366-71003C385471}" dt="2024-06-09T22:17:55.968" v="168"/>
          <ac:spMkLst>
            <pc:docMk/>
            <pc:sldMk cId="3335320799" sldId="301"/>
            <ac:spMk id="2" creationId="{CA2302AA-99C3-79C6-8710-B6271BFEA9E5}"/>
          </ac:spMkLst>
        </pc:spChg>
        <pc:graphicFrameChg chg="add del mod modGraphic">
          <ac:chgData name="Zhang, Mai" userId="63a2803d-660f-4378-a9e3-e5274129137a" providerId="ADAL" clId="{C07379F5-2747-4A5F-A366-71003C385471}" dt="2024-06-09T22:22:21.981" v="190" actId="478"/>
          <ac:graphicFrameMkLst>
            <pc:docMk/>
            <pc:sldMk cId="3335320799" sldId="301"/>
            <ac:graphicFrameMk id="3" creationId="{03662309-DAF1-E046-F75E-7F955E6F77D0}"/>
          </ac:graphicFrameMkLst>
        </pc:graphicFrameChg>
        <pc:graphicFrameChg chg="add mod modGraphic">
          <ac:chgData name="Zhang, Mai" userId="63a2803d-660f-4378-a9e3-e5274129137a" providerId="ADAL" clId="{C07379F5-2747-4A5F-A366-71003C385471}" dt="2024-06-09T22:37:07.333" v="218" actId="14861"/>
          <ac:graphicFrameMkLst>
            <pc:docMk/>
            <pc:sldMk cId="3335320799" sldId="301"/>
            <ac:graphicFrameMk id="4" creationId="{477B7B71-AC9B-A537-4990-89E449F392BC}"/>
          </ac:graphicFrameMkLst>
        </pc:graphicFrameChg>
        <pc:picChg chg="add mod">
          <ac:chgData name="Zhang, Mai" userId="63a2803d-660f-4378-a9e3-e5274129137a" providerId="ADAL" clId="{C07379F5-2747-4A5F-A366-71003C385471}" dt="2024-06-09T22:37:12.673" v="219" actId="1076"/>
          <ac:picMkLst>
            <pc:docMk/>
            <pc:sldMk cId="3335320799" sldId="301"/>
            <ac:picMk id="6" creationId="{F9BB9E1B-A0BE-B81A-4176-5654717E0AD8}"/>
          </ac:picMkLst>
        </pc:picChg>
      </pc:sldChg>
      <pc:sldChg chg="modSp add del mod">
        <pc:chgData name="Zhang, Mai" userId="63a2803d-660f-4378-a9e3-e5274129137a" providerId="ADAL" clId="{C07379F5-2747-4A5F-A366-71003C385471}" dt="2024-06-10T11:09:59.692" v="1153" actId="47"/>
        <pc:sldMkLst>
          <pc:docMk/>
          <pc:sldMk cId="3571895326" sldId="302"/>
        </pc:sldMkLst>
        <pc:spChg chg="mod">
          <ac:chgData name="Zhang, Mai" userId="63a2803d-660f-4378-a9e3-e5274129137a" providerId="ADAL" clId="{C07379F5-2747-4A5F-A366-71003C385471}" dt="2024-06-09T22:38:30.045" v="225" actId="1582"/>
          <ac:spMkLst>
            <pc:docMk/>
            <pc:sldMk cId="3571895326" sldId="302"/>
            <ac:spMk id="16" creationId="{00000000-0000-0000-0000-000000000000}"/>
          </ac:spMkLst>
        </pc:spChg>
        <pc:spChg chg="mod">
          <ac:chgData name="Zhang, Mai" userId="63a2803d-660f-4378-a9e3-e5274129137a" providerId="ADAL" clId="{C07379F5-2747-4A5F-A366-71003C385471}" dt="2024-06-09T22:37:46.084" v="221" actId="207"/>
          <ac:spMkLst>
            <pc:docMk/>
            <pc:sldMk cId="3571895326" sldId="302"/>
            <ac:spMk id="18" creationId="{00000000-0000-0000-0000-000000000000}"/>
          </ac:spMkLst>
        </pc:spChg>
        <pc:spChg chg="mod">
          <ac:chgData name="Zhang, Mai" userId="63a2803d-660f-4378-a9e3-e5274129137a" providerId="ADAL" clId="{C07379F5-2747-4A5F-A366-71003C385471}" dt="2024-06-09T22:38:04" v="223" actId="2085"/>
          <ac:spMkLst>
            <pc:docMk/>
            <pc:sldMk cId="3571895326" sldId="302"/>
            <ac:spMk id="20" creationId="{00000000-0000-0000-0000-000000000000}"/>
          </ac:spMkLst>
        </pc:spChg>
        <pc:spChg chg="mod">
          <ac:chgData name="Zhang, Mai" userId="63a2803d-660f-4378-a9e3-e5274129137a" providerId="ADAL" clId="{C07379F5-2747-4A5F-A366-71003C385471}" dt="2024-06-09T22:37:51.584" v="222" actId="207"/>
          <ac:spMkLst>
            <pc:docMk/>
            <pc:sldMk cId="3571895326" sldId="302"/>
            <ac:spMk id="22" creationId="{00000000-0000-0000-0000-000000000000}"/>
          </ac:spMkLst>
        </pc:spChg>
        <pc:grpChg chg="mod">
          <ac:chgData name="Zhang, Mai" userId="63a2803d-660f-4378-a9e3-e5274129137a" providerId="ADAL" clId="{C07379F5-2747-4A5F-A366-71003C385471}" dt="2024-06-09T22:37:51.584" v="222" actId="207"/>
          <ac:grpSpMkLst>
            <pc:docMk/>
            <pc:sldMk cId="3571895326" sldId="302"/>
            <ac:grpSpMk id="21" creationId="{00000000-0000-0000-0000-000000000000}"/>
          </ac:grpSpMkLst>
        </pc:grpChg>
      </pc:sldChg>
      <pc:sldChg chg="modSp add mod ord">
        <pc:chgData name="Zhang, Mai" userId="63a2803d-660f-4378-a9e3-e5274129137a" providerId="ADAL" clId="{C07379F5-2747-4A5F-A366-71003C385471}" dt="2024-06-10T10:55:12.502" v="1119" actId="20577"/>
        <pc:sldMkLst>
          <pc:docMk/>
          <pc:sldMk cId="753075658" sldId="303"/>
        </pc:sldMkLst>
        <pc:spChg chg="mod">
          <ac:chgData name="Zhang, Mai" userId="63a2803d-660f-4378-a9e3-e5274129137a" providerId="ADAL" clId="{C07379F5-2747-4A5F-A366-71003C385471}" dt="2024-06-10T10:55:12.502" v="1119" actId="20577"/>
          <ac:spMkLst>
            <pc:docMk/>
            <pc:sldMk cId="753075658" sldId="303"/>
            <ac:spMk id="6" creationId="{CF127C6B-B0A2-06EB-5CE2-899AB37ACEF9}"/>
          </ac:spMkLst>
        </pc:spChg>
        <pc:spChg chg="mod">
          <ac:chgData name="Zhang, Mai" userId="63a2803d-660f-4378-a9e3-e5274129137a" providerId="ADAL" clId="{C07379F5-2747-4A5F-A366-71003C385471}" dt="2024-06-10T10:11:47.796" v="573" actId="1076"/>
          <ac:spMkLst>
            <pc:docMk/>
            <pc:sldMk cId="753075658" sldId="303"/>
            <ac:spMk id="11" creationId="{E8E1C6C9-AB97-A3A6-7AE1-A88B9CC6A3DD}"/>
          </ac:spMkLst>
        </pc:spChg>
      </pc:sldChg>
      <pc:sldChg chg="new del">
        <pc:chgData name="Zhang, Mai" userId="63a2803d-660f-4378-a9e3-e5274129137a" providerId="ADAL" clId="{C07379F5-2747-4A5F-A366-71003C385471}" dt="2024-06-09T23:07:10.726" v="380" actId="47"/>
        <pc:sldMkLst>
          <pc:docMk/>
          <pc:sldMk cId="4162165831" sldId="303"/>
        </pc:sldMkLst>
      </pc:sldChg>
      <pc:sldChg chg="delSp modSp add mod">
        <pc:chgData name="Zhang, Mai" userId="63a2803d-660f-4378-a9e3-e5274129137a" providerId="ADAL" clId="{C07379F5-2747-4A5F-A366-71003C385471}" dt="2024-06-09T23:10:32.471" v="429"/>
        <pc:sldMkLst>
          <pc:docMk/>
          <pc:sldMk cId="2531088969" sldId="304"/>
        </pc:sldMkLst>
        <pc:spChg chg="del mod">
          <ac:chgData name="Zhang, Mai" userId="63a2803d-660f-4378-a9e3-e5274129137a" providerId="ADAL" clId="{C07379F5-2747-4A5F-A366-71003C385471}" dt="2024-06-09T23:10:32.471" v="429"/>
          <ac:spMkLst>
            <pc:docMk/>
            <pc:sldMk cId="2531088969" sldId="304"/>
            <ac:spMk id="6" creationId="{CF127C6B-B0A2-06EB-5CE2-899AB37ACEF9}"/>
          </ac:spMkLst>
        </pc:spChg>
        <pc:spChg chg="mod">
          <ac:chgData name="Zhang, Mai" userId="63a2803d-660f-4378-a9e3-e5274129137a" providerId="ADAL" clId="{C07379F5-2747-4A5F-A366-71003C385471}" dt="2024-06-09T23:10:27.521" v="426" actId="20577"/>
          <ac:spMkLst>
            <pc:docMk/>
            <pc:sldMk cId="2531088969" sldId="304"/>
            <ac:spMk id="11" creationId="{E8E1C6C9-AB97-A3A6-7AE1-A88B9CC6A3DD}"/>
          </ac:spMkLst>
        </pc:spChg>
      </pc:sldChg>
      <pc:sldChg chg="addSp delSp modSp new mod">
        <pc:chgData name="Zhang, Mai" userId="63a2803d-660f-4378-a9e3-e5274129137a" providerId="ADAL" clId="{C07379F5-2747-4A5F-A366-71003C385471}" dt="2024-06-10T11:44:50.682" v="1204" actId="20577"/>
        <pc:sldMkLst>
          <pc:docMk/>
          <pc:sldMk cId="2625659343" sldId="305"/>
        </pc:sldMkLst>
        <pc:spChg chg="del">
          <ac:chgData name="Zhang, Mai" userId="63a2803d-660f-4378-a9e3-e5274129137a" providerId="ADAL" clId="{C07379F5-2747-4A5F-A366-71003C385471}" dt="2024-06-10T11:39:01.440" v="1168" actId="478"/>
          <ac:spMkLst>
            <pc:docMk/>
            <pc:sldMk cId="2625659343" sldId="305"/>
            <ac:spMk id="2" creationId="{ADA6A51F-781D-47BE-A5AA-F71DBC5AE982}"/>
          </ac:spMkLst>
        </pc:spChg>
        <pc:spChg chg="del">
          <ac:chgData name="Zhang, Mai" userId="63a2803d-660f-4378-a9e3-e5274129137a" providerId="ADAL" clId="{C07379F5-2747-4A5F-A366-71003C385471}" dt="2024-06-10T11:39:04.855" v="1169" actId="478"/>
          <ac:spMkLst>
            <pc:docMk/>
            <pc:sldMk cId="2625659343" sldId="305"/>
            <ac:spMk id="3" creationId="{F4A675A7-92C9-07B1-FF94-CE54903D29B1}"/>
          </ac:spMkLst>
        </pc:spChg>
        <pc:spChg chg="add mod">
          <ac:chgData name="Zhang, Mai" userId="63a2803d-660f-4378-a9e3-e5274129137a" providerId="ADAL" clId="{C07379F5-2747-4A5F-A366-71003C385471}" dt="2024-06-10T11:44:50.682" v="1204" actId="20577"/>
          <ac:spMkLst>
            <pc:docMk/>
            <pc:sldMk cId="2625659343" sldId="305"/>
            <ac:spMk id="11" creationId="{9AB09116-DB7A-52FA-64EB-78996E6AD004}"/>
          </ac:spMkLst>
        </pc:spChg>
        <pc:picChg chg="add del mod ord modCrop">
          <ac:chgData name="Zhang, Mai" userId="63a2803d-660f-4378-a9e3-e5274129137a" providerId="ADAL" clId="{C07379F5-2747-4A5F-A366-71003C385471}" dt="2024-06-10T11:44:20.541" v="1185" actId="478"/>
          <ac:picMkLst>
            <pc:docMk/>
            <pc:sldMk cId="2625659343" sldId="305"/>
            <ac:picMk id="5" creationId="{4355B811-318E-BB41-C820-BBB3A2A11AE4}"/>
          </ac:picMkLst>
        </pc:picChg>
        <pc:picChg chg="add del mod modCrop">
          <ac:chgData name="Zhang, Mai" userId="63a2803d-660f-4378-a9e3-e5274129137a" providerId="ADAL" clId="{C07379F5-2747-4A5F-A366-71003C385471}" dt="2024-06-10T11:44:21.845" v="1186" actId="478"/>
          <ac:picMkLst>
            <pc:docMk/>
            <pc:sldMk cId="2625659343" sldId="305"/>
            <ac:picMk id="7" creationId="{4D8C1625-FBC0-F651-7EC8-3C75ED55CA5E}"/>
          </ac:picMkLst>
        </pc:picChg>
        <pc:picChg chg="add mod">
          <ac:chgData name="Zhang, Mai" userId="63a2803d-660f-4378-a9e3-e5274129137a" providerId="ADAL" clId="{C07379F5-2747-4A5F-A366-71003C385471}" dt="2024-06-10T11:44:26.838" v="1189" actId="27614"/>
          <ac:picMkLst>
            <pc:docMk/>
            <pc:sldMk cId="2625659343" sldId="305"/>
            <ac:picMk id="9" creationId="{277A13FE-9FA7-658A-AAE7-86F2B2654C6C}"/>
          </ac:picMkLst>
        </pc:picChg>
      </pc:sldChg>
      <pc:sldChg chg="new del">
        <pc:chgData name="Zhang, Mai" userId="63a2803d-660f-4378-a9e3-e5274129137a" providerId="ADAL" clId="{C07379F5-2747-4A5F-A366-71003C385471}" dt="2024-06-10T10:13:33.231" v="575" actId="47"/>
        <pc:sldMkLst>
          <pc:docMk/>
          <pc:sldMk cId="1304692752" sldId="306"/>
        </pc:sldMkLst>
      </pc:sldChg>
      <pc:sldChg chg="modSp add mod">
        <pc:chgData name="Zhang, Mai" userId="63a2803d-660f-4378-a9e3-e5274129137a" providerId="ADAL" clId="{C07379F5-2747-4A5F-A366-71003C385471}" dt="2024-06-10T10:54:47.721" v="1078" actId="20577"/>
        <pc:sldMkLst>
          <pc:docMk/>
          <pc:sldMk cId="2977114855" sldId="309"/>
        </pc:sldMkLst>
        <pc:spChg chg="mod">
          <ac:chgData name="Zhang, Mai" userId="63a2803d-660f-4378-a9e3-e5274129137a" providerId="ADAL" clId="{C07379F5-2747-4A5F-A366-71003C385471}" dt="2024-06-10T10:49:16.207" v="902" actId="1076"/>
          <ac:spMkLst>
            <pc:docMk/>
            <pc:sldMk cId="2977114855" sldId="309"/>
            <ac:spMk id="2" creationId="{00000000-0000-0000-0000-000000000000}"/>
          </ac:spMkLst>
        </pc:spChg>
        <pc:spChg chg="mod">
          <ac:chgData name="Zhang, Mai" userId="63a2803d-660f-4378-a9e3-e5274129137a" providerId="ADAL" clId="{C07379F5-2747-4A5F-A366-71003C385471}" dt="2024-06-10T10:48:46.735" v="900" actId="20577"/>
          <ac:spMkLst>
            <pc:docMk/>
            <pc:sldMk cId="2977114855" sldId="309"/>
            <ac:spMk id="13" creationId="{00000000-0000-0000-0000-000000000000}"/>
          </ac:spMkLst>
        </pc:spChg>
        <pc:spChg chg="mod">
          <ac:chgData name="Zhang, Mai" userId="63a2803d-660f-4378-a9e3-e5274129137a" providerId="ADAL" clId="{C07379F5-2747-4A5F-A366-71003C385471}" dt="2024-06-10T10:49:14.445" v="901"/>
          <ac:spMkLst>
            <pc:docMk/>
            <pc:sldMk cId="2977114855" sldId="309"/>
            <ac:spMk id="14" creationId="{00000000-0000-0000-0000-000000000000}"/>
          </ac:spMkLst>
        </pc:spChg>
        <pc:spChg chg="mod">
          <ac:chgData name="Zhang, Mai" userId="63a2803d-660f-4378-a9e3-e5274129137a" providerId="ADAL" clId="{C07379F5-2747-4A5F-A366-71003C385471}" dt="2024-06-10T10:52:28.789" v="1064" actId="20577"/>
          <ac:spMkLst>
            <pc:docMk/>
            <pc:sldMk cId="2977114855" sldId="309"/>
            <ac:spMk id="18" creationId="{00000000-0000-0000-0000-000000000000}"/>
          </ac:spMkLst>
        </pc:spChg>
        <pc:spChg chg="mod">
          <ac:chgData name="Zhang, Mai" userId="63a2803d-660f-4378-a9e3-e5274129137a" providerId="ADAL" clId="{C07379F5-2747-4A5F-A366-71003C385471}" dt="2024-06-10T10:54:13.109" v="1066" actId="20577"/>
          <ac:spMkLst>
            <pc:docMk/>
            <pc:sldMk cId="2977114855" sldId="309"/>
            <ac:spMk id="20" creationId="{00000000-0000-0000-0000-000000000000}"/>
          </ac:spMkLst>
        </pc:spChg>
        <pc:spChg chg="mod">
          <ac:chgData name="Zhang, Mai" userId="63a2803d-660f-4378-a9e3-e5274129137a" providerId="ADAL" clId="{C07379F5-2747-4A5F-A366-71003C385471}" dt="2024-06-10T10:49:51.651" v="1000" actId="20577"/>
          <ac:spMkLst>
            <pc:docMk/>
            <pc:sldMk cId="2977114855" sldId="309"/>
            <ac:spMk id="21" creationId="{00000000-0000-0000-0000-000000000000}"/>
          </ac:spMkLst>
        </pc:spChg>
        <pc:spChg chg="mod">
          <ac:chgData name="Zhang, Mai" userId="63a2803d-660f-4378-a9e3-e5274129137a" providerId="ADAL" clId="{C07379F5-2747-4A5F-A366-71003C385471}" dt="2024-06-10T10:52:04.021" v="1049" actId="20577"/>
          <ac:spMkLst>
            <pc:docMk/>
            <pc:sldMk cId="2977114855" sldId="309"/>
            <ac:spMk id="22" creationId="{00000000-0000-0000-0000-000000000000}"/>
          </ac:spMkLst>
        </pc:spChg>
        <pc:spChg chg="mod">
          <ac:chgData name="Zhang, Mai" userId="63a2803d-660f-4378-a9e3-e5274129137a" providerId="ADAL" clId="{C07379F5-2747-4A5F-A366-71003C385471}" dt="2024-06-10T10:54:47.721" v="1078" actId="20577"/>
          <ac:spMkLst>
            <pc:docMk/>
            <pc:sldMk cId="2977114855" sldId="309"/>
            <ac:spMk id="23" creationId="{00000000-0000-0000-0000-000000000000}"/>
          </ac:spMkLst>
        </pc:spChg>
      </pc:sldChg>
      <pc:sldChg chg="modSp mod">
        <pc:chgData name="Zhang, Mai" userId="63a2803d-660f-4378-a9e3-e5274129137a" providerId="ADAL" clId="{C07379F5-2747-4A5F-A366-71003C385471}" dt="2024-06-10T11:54:53.573" v="1311" actId="20577"/>
        <pc:sldMkLst>
          <pc:docMk/>
          <pc:sldMk cId="4084373557" sldId="310"/>
        </pc:sldMkLst>
        <pc:spChg chg="mod">
          <ac:chgData name="Zhang, Mai" userId="63a2803d-660f-4378-a9e3-e5274129137a" providerId="ADAL" clId="{C07379F5-2747-4A5F-A366-71003C385471}" dt="2024-06-10T11:54:53.573" v="1311" actId="20577"/>
          <ac:spMkLst>
            <pc:docMk/>
            <pc:sldMk cId="4084373557" sldId="310"/>
            <ac:spMk id="20" creationId="{2C20668E-9FDA-6E52-F4F9-2C695B190315}"/>
          </ac:spMkLst>
        </pc:spChg>
        <pc:spChg chg="mod">
          <ac:chgData name="Zhang, Mai" userId="63a2803d-660f-4378-a9e3-e5274129137a" providerId="ADAL" clId="{C07379F5-2747-4A5F-A366-71003C385471}" dt="2024-06-10T11:53:44.417" v="1290" actId="20577"/>
          <ac:spMkLst>
            <pc:docMk/>
            <pc:sldMk cId="4084373557" sldId="310"/>
            <ac:spMk id="21" creationId="{9886AE85-82D8-F14D-186A-59C380C4A5B1}"/>
          </ac:spMkLst>
        </pc:spChg>
      </pc:sldChg>
      <pc:sldChg chg="modSp mod">
        <pc:chgData name="Zhang, Mai" userId="63a2803d-660f-4378-a9e3-e5274129137a" providerId="ADAL" clId="{C07379F5-2747-4A5F-A366-71003C385471}" dt="2024-06-10T11:56:06.459" v="1322" actId="1076"/>
        <pc:sldMkLst>
          <pc:docMk/>
          <pc:sldMk cId="3290073342" sldId="311"/>
        </pc:sldMkLst>
        <pc:spChg chg="mod">
          <ac:chgData name="Zhang, Mai" userId="63a2803d-660f-4378-a9e3-e5274129137a" providerId="ADAL" clId="{C07379F5-2747-4A5F-A366-71003C385471}" dt="2024-06-10T11:56:00.863" v="1320" actId="1076"/>
          <ac:spMkLst>
            <pc:docMk/>
            <pc:sldMk cId="3290073342" sldId="311"/>
            <ac:spMk id="12" creationId="{AEA92768-EF5C-B712-D400-A4330F3A0925}"/>
          </ac:spMkLst>
        </pc:spChg>
        <pc:spChg chg="mod">
          <ac:chgData name="Zhang, Mai" userId="63a2803d-660f-4378-a9e3-e5274129137a" providerId="ADAL" clId="{C07379F5-2747-4A5F-A366-71003C385471}" dt="2024-06-10T11:56:06.459" v="1322" actId="1076"/>
          <ac:spMkLst>
            <pc:docMk/>
            <pc:sldMk cId="3290073342" sldId="311"/>
            <ac:spMk id="13" creationId="{0A5FF3EF-A4BC-DAF9-E165-6CE9339298A8}"/>
          </ac:spMkLst>
        </pc:spChg>
        <pc:grpChg chg="mod">
          <ac:chgData name="Zhang, Mai" userId="63a2803d-660f-4378-a9e3-e5274129137a" providerId="ADAL" clId="{C07379F5-2747-4A5F-A366-71003C385471}" dt="2024-06-10T11:56:03.455" v="1321" actId="1076"/>
          <ac:grpSpMkLst>
            <pc:docMk/>
            <pc:sldMk cId="3290073342" sldId="311"/>
            <ac:grpSpMk id="11" creationId="{969B2E41-8751-1D32-90A2-9AF0CD56DA07}"/>
          </ac:grpSpMkLst>
        </pc:grpChg>
      </pc:sldChg>
      <pc:sldChg chg="modSp mod">
        <pc:chgData name="Zhang, Mai" userId="63a2803d-660f-4378-a9e3-e5274129137a" providerId="ADAL" clId="{C07379F5-2747-4A5F-A366-71003C385471}" dt="2024-06-10T11:09:45.602" v="1151" actId="207"/>
        <pc:sldMkLst>
          <pc:docMk/>
          <pc:sldMk cId="1185943231" sldId="312"/>
        </pc:sldMkLst>
        <pc:spChg chg="mod">
          <ac:chgData name="Zhang, Mai" userId="63a2803d-660f-4378-a9e3-e5274129137a" providerId="ADAL" clId="{C07379F5-2747-4A5F-A366-71003C385471}" dt="2024-06-10T11:09:33.405" v="1149" actId="208"/>
          <ac:spMkLst>
            <pc:docMk/>
            <pc:sldMk cId="1185943231" sldId="312"/>
            <ac:spMk id="20" creationId="{00000000-0000-0000-0000-000000000000}"/>
          </ac:spMkLst>
        </pc:spChg>
        <pc:spChg chg="mod">
          <ac:chgData name="Zhang, Mai" userId="63a2803d-660f-4378-a9e3-e5274129137a" providerId="ADAL" clId="{C07379F5-2747-4A5F-A366-71003C385471}" dt="2024-06-10T11:09:17.966" v="1147" actId="207"/>
          <ac:spMkLst>
            <pc:docMk/>
            <pc:sldMk cId="1185943231" sldId="312"/>
            <ac:spMk id="22" creationId="{00000000-0000-0000-0000-000000000000}"/>
          </ac:spMkLst>
        </pc:spChg>
        <pc:spChg chg="mod">
          <ac:chgData name="Zhang, Mai" userId="63a2803d-660f-4378-a9e3-e5274129137a" providerId="ADAL" clId="{C07379F5-2747-4A5F-A366-71003C385471}" dt="2024-06-10T11:09:39.833" v="1150" actId="2085"/>
          <ac:spMkLst>
            <pc:docMk/>
            <pc:sldMk cId="1185943231" sldId="312"/>
            <ac:spMk id="24" creationId="{00000000-0000-0000-0000-000000000000}"/>
          </ac:spMkLst>
        </pc:spChg>
        <pc:spChg chg="mod">
          <ac:chgData name="Zhang, Mai" userId="63a2803d-660f-4378-a9e3-e5274129137a" providerId="ADAL" clId="{C07379F5-2747-4A5F-A366-71003C385471}" dt="2024-06-10T11:09:45.602" v="1151" actId="207"/>
          <ac:spMkLst>
            <pc:docMk/>
            <pc:sldMk cId="1185943231" sldId="312"/>
            <ac:spMk id="26" creationId="{00000000-0000-0000-0000-000000000000}"/>
          </ac:spMkLst>
        </pc:spChg>
        <pc:grpChg chg="mod">
          <ac:chgData name="Zhang, Mai" userId="63a2803d-660f-4378-a9e3-e5274129137a" providerId="ADAL" clId="{C07379F5-2747-4A5F-A366-71003C385471}" dt="2024-06-10T11:09:17.966" v="1147" actId="207"/>
          <ac:grpSpMkLst>
            <pc:docMk/>
            <pc:sldMk cId="1185943231" sldId="312"/>
            <ac:grpSpMk id="21" creationId="{00000000-0000-0000-0000-000000000000}"/>
          </ac:grpSpMkLst>
        </pc:grpChg>
        <pc:grpChg chg="mod">
          <ac:chgData name="Zhang, Mai" userId="63a2803d-660f-4378-a9e3-e5274129137a" providerId="ADAL" clId="{C07379F5-2747-4A5F-A366-71003C385471}" dt="2024-06-10T11:09:45.602" v="1151" actId="207"/>
          <ac:grpSpMkLst>
            <pc:docMk/>
            <pc:sldMk cId="1185943231" sldId="312"/>
            <ac:grpSpMk id="25" creationId="{00000000-0000-0000-0000-000000000000}"/>
          </ac:grpSpMkLst>
        </pc:grpChg>
      </pc:sldChg>
      <pc:sldChg chg="add del">
        <pc:chgData name="Zhang, Mai" userId="63a2803d-660f-4378-a9e3-e5274129137a" providerId="ADAL" clId="{C07379F5-2747-4A5F-A366-71003C385471}" dt="2024-06-10T11:08:46.682" v="1145"/>
        <pc:sldMkLst>
          <pc:docMk/>
          <pc:sldMk cId="1380670874" sldId="312"/>
        </pc:sldMkLst>
      </pc:sldChg>
      <pc:sldChg chg="modSp add mod">
        <pc:chgData name="Zhang, Mai" userId="63a2803d-660f-4378-a9e3-e5274129137a" providerId="ADAL" clId="{C07379F5-2747-4A5F-A366-71003C385471}" dt="2024-06-10T11:10:30.943" v="1158" actId="208"/>
        <pc:sldMkLst>
          <pc:docMk/>
          <pc:sldMk cId="1377174517" sldId="313"/>
        </pc:sldMkLst>
        <pc:spChg chg="mod">
          <ac:chgData name="Zhang, Mai" userId="63a2803d-660f-4378-a9e3-e5274129137a" providerId="ADAL" clId="{C07379F5-2747-4A5F-A366-71003C385471}" dt="2024-06-10T11:10:30.943" v="1158" actId="208"/>
          <ac:spMkLst>
            <pc:docMk/>
            <pc:sldMk cId="1377174517" sldId="313"/>
            <ac:spMk id="16" creationId="{00000000-0000-0000-0000-000000000000}"/>
          </ac:spMkLst>
        </pc:spChg>
        <pc:spChg chg="mod">
          <ac:chgData name="Zhang, Mai" userId="63a2803d-660f-4378-a9e3-e5274129137a" providerId="ADAL" clId="{C07379F5-2747-4A5F-A366-71003C385471}" dt="2024-06-10T11:10:23.430" v="1156" actId="207"/>
          <ac:spMkLst>
            <pc:docMk/>
            <pc:sldMk cId="1377174517" sldId="313"/>
            <ac:spMk id="18" creationId="{00000000-0000-0000-0000-000000000000}"/>
          </ac:spMkLst>
        </pc:spChg>
        <pc:spChg chg="mod">
          <ac:chgData name="Zhang, Mai" userId="63a2803d-660f-4378-a9e3-e5274129137a" providerId="ADAL" clId="{C07379F5-2747-4A5F-A366-71003C385471}" dt="2024-06-10T11:10:19.677" v="1155" actId="2085"/>
          <ac:spMkLst>
            <pc:docMk/>
            <pc:sldMk cId="1377174517" sldId="313"/>
            <ac:spMk id="20" creationId="{00000000-0000-0000-0000-000000000000}"/>
          </ac:spMkLst>
        </pc:spChg>
        <pc:spChg chg="mod">
          <ac:chgData name="Zhang, Mai" userId="63a2803d-660f-4378-a9e3-e5274129137a" providerId="ADAL" clId="{C07379F5-2747-4A5F-A366-71003C385471}" dt="2024-06-10T11:10:12.860" v="1154" actId="207"/>
          <ac:spMkLst>
            <pc:docMk/>
            <pc:sldMk cId="1377174517" sldId="313"/>
            <ac:spMk id="22" creationId="{00000000-0000-0000-0000-000000000000}"/>
          </ac:spMkLst>
        </pc:spChg>
        <pc:grpChg chg="mod">
          <ac:chgData name="Zhang, Mai" userId="63a2803d-660f-4378-a9e3-e5274129137a" providerId="ADAL" clId="{C07379F5-2747-4A5F-A366-71003C385471}" dt="2024-06-10T11:10:23.430" v="1156" actId="207"/>
          <ac:grpSpMkLst>
            <pc:docMk/>
            <pc:sldMk cId="1377174517" sldId="313"/>
            <ac:grpSpMk id="17" creationId="{00000000-0000-0000-0000-000000000000}"/>
          </ac:grpSpMkLst>
        </pc:grpChg>
        <pc:grpChg chg="mod">
          <ac:chgData name="Zhang, Mai" userId="63a2803d-660f-4378-a9e3-e5274129137a" providerId="ADAL" clId="{C07379F5-2747-4A5F-A366-71003C385471}" dt="2024-06-10T11:10:12.860" v="1154" actId="207"/>
          <ac:grpSpMkLst>
            <pc:docMk/>
            <pc:sldMk cId="1377174517" sldId="313"/>
            <ac:grpSpMk id="21" creationId="{00000000-0000-0000-0000-000000000000}"/>
          </ac:grpSpMkLst>
        </pc:grpChg>
      </pc:sldChg>
      <pc:sldChg chg="modSp mod">
        <pc:chgData name="Zhang, Mai" userId="63a2803d-660f-4378-a9e3-e5274129137a" providerId="ADAL" clId="{C07379F5-2747-4A5F-A366-71003C385471}" dt="2024-06-10T11:13:28.166" v="1166" actId="20577"/>
        <pc:sldMkLst>
          <pc:docMk/>
          <pc:sldMk cId="3361671442" sldId="314"/>
        </pc:sldMkLst>
        <pc:spChg chg="mod">
          <ac:chgData name="Zhang, Mai" userId="63a2803d-660f-4378-a9e3-e5274129137a" providerId="ADAL" clId="{C07379F5-2747-4A5F-A366-71003C385471}" dt="2024-06-10T11:13:28.166" v="1166" actId="20577"/>
          <ac:spMkLst>
            <pc:docMk/>
            <pc:sldMk cId="3361671442" sldId="314"/>
            <ac:spMk id="7" creationId="{00000000-0000-0000-0000-000000000000}"/>
          </ac:spMkLst>
        </pc:spChg>
      </pc:sldChg>
      <pc:sldChg chg="modSp add mod">
        <pc:chgData name="Zhang, Mai" userId="63a2803d-660f-4378-a9e3-e5274129137a" providerId="ADAL" clId="{C07379F5-2747-4A5F-A366-71003C385471}" dt="2024-06-10T11:13:23.193" v="1165" actId="20577"/>
        <pc:sldMkLst>
          <pc:docMk/>
          <pc:sldMk cId="2215862568" sldId="315"/>
        </pc:sldMkLst>
        <pc:spChg chg="mod">
          <ac:chgData name="Zhang, Mai" userId="63a2803d-660f-4378-a9e3-e5274129137a" providerId="ADAL" clId="{C07379F5-2747-4A5F-A366-71003C385471}" dt="2024-06-10T11:11:30.713" v="1164" actId="1582"/>
          <ac:spMkLst>
            <pc:docMk/>
            <pc:sldMk cId="2215862568" sldId="315"/>
            <ac:spMk id="12" creationId="{17E794C2-242A-BA9F-86A1-07C83F4D2AAB}"/>
          </ac:spMkLst>
        </pc:spChg>
        <pc:spChg chg="mod">
          <ac:chgData name="Zhang, Mai" userId="63a2803d-660f-4378-a9e3-e5274129137a" providerId="ADAL" clId="{C07379F5-2747-4A5F-A366-71003C385471}" dt="2024-06-10T11:11:03.275" v="1162" actId="207"/>
          <ac:spMkLst>
            <pc:docMk/>
            <pc:sldMk cId="2215862568" sldId="315"/>
            <ac:spMk id="14" creationId="{51E8EE48-47A8-47DB-F550-4F6D3C371951}"/>
          </ac:spMkLst>
        </pc:spChg>
        <pc:spChg chg="mod">
          <ac:chgData name="Zhang, Mai" userId="63a2803d-660f-4378-a9e3-e5274129137a" providerId="ADAL" clId="{C07379F5-2747-4A5F-A366-71003C385471}" dt="2024-06-10T11:11:00.117" v="1161" actId="2085"/>
          <ac:spMkLst>
            <pc:docMk/>
            <pc:sldMk cId="2215862568" sldId="315"/>
            <ac:spMk id="16" creationId="{00000000-0000-0000-0000-000000000000}"/>
          </ac:spMkLst>
        </pc:spChg>
        <pc:spChg chg="mod">
          <ac:chgData name="Zhang, Mai" userId="63a2803d-660f-4378-a9e3-e5274129137a" providerId="ADAL" clId="{C07379F5-2747-4A5F-A366-71003C385471}" dt="2024-06-10T11:10:57.289" v="1160" actId="207"/>
          <ac:spMkLst>
            <pc:docMk/>
            <pc:sldMk cId="2215862568" sldId="315"/>
            <ac:spMk id="18" creationId="{00000000-0000-0000-0000-000000000000}"/>
          </ac:spMkLst>
        </pc:spChg>
        <pc:spChg chg="mod">
          <ac:chgData name="Zhang, Mai" userId="63a2803d-660f-4378-a9e3-e5274129137a" providerId="ADAL" clId="{C07379F5-2747-4A5F-A366-71003C385471}" dt="2024-06-10T11:13:23.193" v="1165" actId="20577"/>
          <ac:spMkLst>
            <pc:docMk/>
            <pc:sldMk cId="2215862568" sldId="315"/>
            <ac:spMk id="28" creationId="{84D9009B-0724-1509-9646-119510993124}"/>
          </ac:spMkLst>
        </pc:spChg>
        <pc:grpChg chg="mod">
          <ac:chgData name="Zhang, Mai" userId="63a2803d-660f-4378-a9e3-e5274129137a" providerId="ADAL" clId="{C07379F5-2747-4A5F-A366-71003C385471}" dt="2024-06-10T11:11:03.275" v="1162" actId="207"/>
          <ac:grpSpMkLst>
            <pc:docMk/>
            <pc:sldMk cId="2215862568" sldId="315"/>
            <ac:grpSpMk id="13" creationId="{916937AA-88C3-ADBA-834F-A4427533C32D}"/>
          </ac:grpSpMkLst>
        </pc:grpChg>
        <pc:grpChg chg="mod">
          <ac:chgData name="Zhang, Mai" userId="63a2803d-660f-4378-a9e3-e5274129137a" providerId="ADAL" clId="{C07379F5-2747-4A5F-A366-71003C385471}" dt="2024-06-10T11:10:57.289" v="1160" actId="207"/>
          <ac:grpSpMkLst>
            <pc:docMk/>
            <pc:sldMk cId="2215862568" sldId="315"/>
            <ac:grpSpMk id="17" creationId="{00000000-0000-0000-0000-000000000000}"/>
          </ac:grpSpMkLst>
        </pc:grpChg>
      </pc:sldChg>
      <pc:sldChg chg="del">
        <pc:chgData name="Zhang, Mai" userId="63a2803d-660f-4378-a9e3-e5274129137a" providerId="ADAL" clId="{C07379F5-2747-4A5F-A366-71003C385471}" dt="2024-06-10T11:44:09.903" v="1183" actId="47"/>
        <pc:sldMkLst>
          <pc:docMk/>
          <pc:sldMk cId="1283290755" sldId="318"/>
        </pc:sldMkLst>
      </pc:sldChg>
      <pc:sldChg chg="del">
        <pc:chgData name="Zhang, Mai" userId="63a2803d-660f-4378-a9e3-e5274129137a" providerId="ADAL" clId="{C07379F5-2747-4A5F-A366-71003C385471}" dt="2024-06-10T11:44:18.375" v="1184" actId="47"/>
        <pc:sldMkLst>
          <pc:docMk/>
          <pc:sldMk cId="3935689417" sldId="319"/>
        </pc:sldMkLst>
      </pc:sldChg>
    </pc:docChg>
  </pc:docChgLst>
  <pc:docChgLst>
    <pc:chgData name="Ghaleb, Mamoun" userId="S::mg1923@ic.ac.uk::eedf5fdc-f049-48ae-a3cb-ca9da4dc0862" providerId="AD" clId="Web-{484E189E-2210-EBEB-2659-A2509190FFD6}"/>
    <pc:docChg chg="modSld">
      <pc:chgData name="Ghaleb, Mamoun" userId="S::mg1923@ic.ac.uk::eedf5fdc-f049-48ae-a3cb-ca9da4dc0862" providerId="AD" clId="Web-{484E189E-2210-EBEB-2659-A2509190FFD6}" dt="2024-06-17T15:23:32.659" v="3"/>
      <pc:docMkLst>
        <pc:docMk/>
      </pc:docMkLst>
      <pc:sldChg chg="modSp">
        <pc:chgData name="Ghaleb, Mamoun" userId="S::mg1923@ic.ac.uk::eedf5fdc-f049-48ae-a3cb-ca9da4dc0862" providerId="AD" clId="Web-{484E189E-2210-EBEB-2659-A2509190FFD6}" dt="2024-06-17T15:23:32.659" v="3"/>
        <pc:sldMkLst>
          <pc:docMk/>
          <pc:sldMk cId="1237135084" sldId="339"/>
        </pc:sldMkLst>
        <pc:graphicFrameChg chg="mod modGraphic">
          <ac:chgData name="Ghaleb, Mamoun" userId="S::mg1923@ic.ac.uk::eedf5fdc-f049-48ae-a3cb-ca9da4dc0862" providerId="AD" clId="Web-{484E189E-2210-EBEB-2659-A2509190FFD6}" dt="2024-06-17T15:23:32.659" v="3"/>
          <ac:graphicFrameMkLst>
            <pc:docMk/>
            <pc:sldMk cId="1237135084" sldId="339"/>
            <ac:graphicFrameMk id="7" creationId="{A77BD197-3C34-DE9C-DEC2-F3D2ECE4BE30}"/>
          </ac:graphicFrameMkLst>
        </pc:graphicFrameChg>
      </pc:sldChg>
    </pc:docChg>
  </pc:docChgLst>
  <pc:docChgLst>
    <pc:chgData name="Ghaleb, Mamoun" userId="S::mg1923@ic.ac.uk::eedf5fdc-f049-48ae-a3cb-ca9da4dc0862" providerId="AD" clId="Web-{70768886-0AED-D4F6-2F12-FF2216FCDDAA}"/>
    <pc:docChg chg="addSld delSld modSld">
      <pc:chgData name="Ghaleb, Mamoun" userId="S::mg1923@ic.ac.uk::eedf5fdc-f049-48ae-a3cb-ca9da4dc0862" providerId="AD" clId="Web-{70768886-0AED-D4F6-2F12-FF2216FCDDAA}" dt="2024-06-09T17:34:18.072" v="138"/>
      <pc:docMkLst>
        <pc:docMk/>
      </pc:docMkLst>
      <pc:sldChg chg="modSp">
        <pc:chgData name="Ghaleb, Mamoun" userId="S::mg1923@ic.ac.uk::eedf5fdc-f049-48ae-a3cb-ca9da4dc0862" providerId="AD" clId="Web-{70768886-0AED-D4F6-2F12-FF2216FCDDAA}" dt="2024-06-09T17:02:01.489" v="0" actId="1076"/>
        <pc:sldMkLst>
          <pc:docMk/>
          <pc:sldMk cId="0" sldId="259"/>
        </pc:sldMkLst>
        <pc:grpChg chg="mod">
          <ac:chgData name="Ghaleb, Mamoun" userId="S::mg1923@ic.ac.uk::eedf5fdc-f049-48ae-a3cb-ca9da4dc0862" providerId="AD" clId="Web-{70768886-0AED-D4F6-2F12-FF2216FCDDAA}" dt="2024-06-09T17:02:01.489" v="0" actId="1076"/>
          <ac:grpSpMkLst>
            <pc:docMk/>
            <pc:sldMk cId="0" sldId="259"/>
            <ac:grpSpMk id="4" creationId="{00000000-0000-0000-0000-000000000000}"/>
          </ac:grpSpMkLst>
        </pc:grpChg>
      </pc:sldChg>
      <pc:sldChg chg="modSp">
        <pc:chgData name="Ghaleb, Mamoun" userId="S::mg1923@ic.ac.uk::eedf5fdc-f049-48ae-a3cb-ca9da4dc0862" providerId="AD" clId="Web-{70768886-0AED-D4F6-2F12-FF2216FCDDAA}" dt="2024-06-09T17:03:23.055" v="8" actId="20577"/>
        <pc:sldMkLst>
          <pc:docMk/>
          <pc:sldMk cId="0" sldId="262"/>
        </pc:sldMkLst>
        <pc:spChg chg="mod">
          <ac:chgData name="Ghaleb, Mamoun" userId="S::mg1923@ic.ac.uk::eedf5fdc-f049-48ae-a3cb-ca9da4dc0862" providerId="AD" clId="Web-{70768886-0AED-D4F6-2F12-FF2216FCDDAA}" dt="2024-06-09T17:03:23.055" v="8" actId="20577"/>
          <ac:spMkLst>
            <pc:docMk/>
            <pc:sldMk cId="0" sldId="262"/>
            <ac:spMk id="35" creationId="{00000000-0000-0000-0000-000000000000}"/>
          </ac:spMkLst>
        </pc:spChg>
        <pc:spChg chg="mod">
          <ac:chgData name="Ghaleb, Mamoun" userId="S::mg1923@ic.ac.uk::eedf5fdc-f049-48ae-a3cb-ca9da4dc0862" providerId="AD" clId="Web-{70768886-0AED-D4F6-2F12-FF2216FCDDAA}" dt="2024-06-09T17:03:05.991" v="5" actId="1076"/>
          <ac:spMkLst>
            <pc:docMk/>
            <pc:sldMk cId="0" sldId="262"/>
            <ac:spMk id="37" creationId="{00000000-0000-0000-0000-000000000000}"/>
          </ac:spMkLst>
        </pc:spChg>
        <pc:grpChg chg="mod">
          <ac:chgData name="Ghaleb, Mamoun" userId="S::mg1923@ic.ac.uk::eedf5fdc-f049-48ae-a3cb-ca9da4dc0862" providerId="AD" clId="Web-{70768886-0AED-D4F6-2F12-FF2216FCDDAA}" dt="2024-06-09T17:02:56.632" v="4" actId="14100"/>
          <ac:grpSpMkLst>
            <pc:docMk/>
            <pc:sldMk cId="0" sldId="262"/>
            <ac:grpSpMk id="15" creationId="{00000000-0000-0000-0000-000000000000}"/>
          </ac:grpSpMkLst>
        </pc:grpChg>
        <pc:grpChg chg="mod">
          <ac:chgData name="Ghaleb, Mamoun" userId="S::mg1923@ic.ac.uk::eedf5fdc-f049-48ae-a3cb-ca9da4dc0862" providerId="AD" clId="Web-{70768886-0AED-D4F6-2F12-FF2216FCDDAA}" dt="2024-06-09T17:02:40.037" v="3" actId="14100"/>
          <ac:grpSpMkLst>
            <pc:docMk/>
            <pc:sldMk cId="0" sldId="262"/>
            <ac:grpSpMk id="19" creationId="{00000000-0000-0000-0000-000000000000}"/>
          </ac:grpSpMkLst>
        </pc:grpChg>
        <pc:grpChg chg="mod">
          <ac:chgData name="Ghaleb, Mamoun" userId="S::mg1923@ic.ac.uk::eedf5fdc-f049-48ae-a3cb-ca9da4dc0862" providerId="AD" clId="Web-{70768886-0AED-D4F6-2F12-FF2216FCDDAA}" dt="2024-06-09T17:03:08.773" v="6" actId="14100"/>
          <ac:grpSpMkLst>
            <pc:docMk/>
            <pc:sldMk cId="0" sldId="262"/>
            <ac:grpSpMk id="23" creationId="{00000000-0000-0000-0000-000000000000}"/>
          </ac:grpSpMkLst>
        </pc:grpChg>
      </pc:sldChg>
      <pc:sldChg chg="addSp delSp modSp add del replId">
        <pc:chgData name="Ghaleb, Mamoun" userId="S::mg1923@ic.ac.uk::eedf5fdc-f049-48ae-a3cb-ca9da4dc0862" providerId="AD" clId="Web-{70768886-0AED-D4F6-2F12-FF2216FCDDAA}" dt="2024-06-09T17:34:18.072" v="138"/>
        <pc:sldMkLst>
          <pc:docMk/>
          <pc:sldMk cId="2317521651" sldId="292"/>
        </pc:sldMkLst>
        <pc:graphicFrameChg chg="add del mod modGraphic">
          <ac:chgData name="Ghaleb, Mamoun" userId="S::mg1923@ic.ac.uk::eedf5fdc-f049-48ae-a3cb-ca9da4dc0862" providerId="AD" clId="Web-{70768886-0AED-D4F6-2F12-FF2216FCDDAA}" dt="2024-06-09T17:09:54.241" v="26"/>
          <ac:graphicFrameMkLst>
            <pc:docMk/>
            <pc:sldMk cId="2317521651" sldId="292"/>
            <ac:graphicFrameMk id="8" creationId="{D102C9E0-EF07-B6D6-F1D2-00D286C097F0}"/>
          </ac:graphicFrameMkLst>
        </pc:graphicFrameChg>
      </pc:sldChg>
      <pc:sldChg chg="addSp delSp modSp add replId">
        <pc:chgData name="Ghaleb, Mamoun" userId="S::mg1923@ic.ac.uk::eedf5fdc-f049-48ae-a3cb-ca9da4dc0862" providerId="AD" clId="Web-{70768886-0AED-D4F6-2F12-FF2216FCDDAA}" dt="2024-06-09T17:29:39.875" v="119" actId="14100"/>
        <pc:sldMkLst>
          <pc:docMk/>
          <pc:sldMk cId="246450450" sldId="293"/>
        </pc:sldMkLst>
        <pc:spChg chg="mod">
          <ac:chgData name="Ghaleb, Mamoun" userId="S::mg1923@ic.ac.uk::eedf5fdc-f049-48ae-a3cb-ca9da4dc0862" providerId="AD" clId="Web-{70768886-0AED-D4F6-2F12-FF2216FCDDAA}" dt="2024-06-09T17:10:50.446" v="59" actId="14100"/>
          <ac:spMkLst>
            <pc:docMk/>
            <pc:sldMk cId="246450450" sldId="293"/>
            <ac:spMk id="39" creationId="{00000000-0000-0000-0000-000000000000}"/>
          </ac:spMkLst>
        </pc:spChg>
        <pc:spChg chg="del">
          <ac:chgData name="Ghaleb, Mamoun" userId="S::mg1923@ic.ac.uk::eedf5fdc-f049-48ae-a3cb-ca9da4dc0862" providerId="AD" clId="Web-{70768886-0AED-D4F6-2F12-FF2216FCDDAA}" dt="2024-06-09T17:10:56.399" v="71"/>
          <ac:spMkLst>
            <pc:docMk/>
            <pc:sldMk cId="246450450" sldId="293"/>
            <ac:spMk id="137" creationId="{27A57CC7-8C23-8FA2-9FBA-8230FC5CCD6F}"/>
          </ac:spMkLst>
        </pc:spChg>
        <pc:spChg chg="del">
          <ac:chgData name="Ghaleb, Mamoun" userId="S::mg1923@ic.ac.uk::eedf5fdc-f049-48ae-a3cb-ca9da4dc0862" providerId="AD" clId="Web-{70768886-0AED-D4F6-2F12-FF2216FCDDAA}" dt="2024-06-09T17:10:56.399" v="70"/>
          <ac:spMkLst>
            <pc:docMk/>
            <pc:sldMk cId="246450450" sldId="293"/>
            <ac:spMk id="138" creationId="{D4CEC9CE-963E-2F3F-1E05-9E0010A06F81}"/>
          </ac:spMkLst>
        </pc:spChg>
        <pc:spChg chg="del">
          <ac:chgData name="Ghaleb, Mamoun" userId="S::mg1923@ic.ac.uk::eedf5fdc-f049-48ae-a3cb-ca9da4dc0862" providerId="AD" clId="Web-{70768886-0AED-D4F6-2F12-FF2216FCDDAA}" dt="2024-06-09T17:10:56.399" v="69"/>
          <ac:spMkLst>
            <pc:docMk/>
            <pc:sldMk cId="246450450" sldId="293"/>
            <ac:spMk id="139" creationId="{291B837E-4B56-0793-1555-08325427F118}"/>
          </ac:spMkLst>
        </pc:spChg>
        <pc:spChg chg="del">
          <ac:chgData name="Ghaleb, Mamoun" userId="S::mg1923@ic.ac.uk::eedf5fdc-f049-48ae-a3cb-ca9da4dc0862" providerId="AD" clId="Web-{70768886-0AED-D4F6-2F12-FF2216FCDDAA}" dt="2024-06-09T17:10:56.399" v="68"/>
          <ac:spMkLst>
            <pc:docMk/>
            <pc:sldMk cId="246450450" sldId="293"/>
            <ac:spMk id="140" creationId="{335B4164-0FD9-D738-35B3-EEE36F54584E}"/>
          </ac:spMkLst>
        </pc:spChg>
        <pc:spChg chg="del">
          <ac:chgData name="Ghaleb, Mamoun" userId="S::mg1923@ic.ac.uk::eedf5fdc-f049-48ae-a3cb-ca9da4dc0862" providerId="AD" clId="Web-{70768886-0AED-D4F6-2F12-FF2216FCDDAA}" dt="2024-06-09T17:10:56.399" v="67"/>
          <ac:spMkLst>
            <pc:docMk/>
            <pc:sldMk cId="246450450" sldId="293"/>
            <ac:spMk id="141" creationId="{5E2B78DE-FDF9-7184-FD48-1A7E84793CFD}"/>
          </ac:spMkLst>
        </pc:spChg>
        <pc:spChg chg="del">
          <ac:chgData name="Ghaleb, Mamoun" userId="S::mg1923@ic.ac.uk::eedf5fdc-f049-48ae-a3cb-ca9da4dc0862" providerId="AD" clId="Web-{70768886-0AED-D4F6-2F12-FF2216FCDDAA}" dt="2024-06-09T17:10:56.399" v="66"/>
          <ac:spMkLst>
            <pc:docMk/>
            <pc:sldMk cId="246450450" sldId="293"/>
            <ac:spMk id="142" creationId="{1B6AD1E6-F5CF-A392-CC7C-674DD45F1487}"/>
          </ac:spMkLst>
        </pc:spChg>
        <pc:spChg chg="del">
          <ac:chgData name="Ghaleb, Mamoun" userId="S::mg1923@ic.ac.uk::eedf5fdc-f049-48ae-a3cb-ca9da4dc0862" providerId="AD" clId="Web-{70768886-0AED-D4F6-2F12-FF2216FCDDAA}" dt="2024-06-09T17:11:01.665" v="87"/>
          <ac:spMkLst>
            <pc:docMk/>
            <pc:sldMk cId="246450450" sldId="293"/>
            <ac:spMk id="143" creationId="{87D92B12-CC39-5FFF-E575-C49D853C096A}"/>
          </ac:spMkLst>
        </pc:spChg>
        <pc:spChg chg="del">
          <ac:chgData name="Ghaleb, Mamoun" userId="S::mg1923@ic.ac.uk::eedf5fdc-f049-48ae-a3cb-ca9da4dc0862" providerId="AD" clId="Web-{70768886-0AED-D4F6-2F12-FF2216FCDDAA}" dt="2024-06-09T17:11:01.665" v="86"/>
          <ac:spMkLst>
            <pc:docMk/>
            <pc:sldMk cId="246450450" sldId="293"/>
            <ac:spMk id="144" creationId="{8C69AEF6-C4FC-E3AB-AFFC-2887E61E109E}"/>
          </ac:spMkLst>
        </pc:spChg>
        <pc:spChg chg="del">
          <ac:chgData name="Ghaleb, Mamoun" userId="S::mg1923@ic.ac.uk::eedf5fdc-f049-48ae-a3cb-ca9da4dc0862" providerId="AD" clId="Web-{70768886-0AED-D4F6-2F12-FF2216FCDDAA}" dt="2024-06-09T17:10:56.399" v="65"/>
          <ac:spMkLst>
            <pc:docMk/>
            <pc:sldMk cId="246450450" sldId="293"/>
            <ac:spMk id="145" creationId="{FB30C492-D6D8-FC63-2ADC-66FB0007BEC7}"/>
          </ac:spMkLst>
        </pc:spChg>
        <pc:spChg chg="del">
          <ac:chgData name="Ghaleb, Mamoun" userId="S::mg1923@ic.ac.uk::eedf5fdc-f049-48ae-a3cb-ca9da4dc0862" providerId="AD" clId="Web-{70768886-0AED-D4F6-2F12-FF2216FCDDAA}" dt="2024-06-09T17:10:56.399" v="64"/>
          <ac:spMkLst>
            <pc:docMk/>
            <pc:sldMk cId="246450450" sldId="293"/>
            <ac:spMk id="146" creationId="{29FD4337-EB32-0D93-E9AA-BB3F524C47CC}"/>
          </ac:spMkLst>
        </pc:spChg>
        <pc:spChg chg="del">
          <ac:chgData name="Ghaleb, Mamoun" userId="S::mg1923@ic.ac.uk::eedf5fdc-f049-48ae-a3cb-ca9da4dc0862" providerId="AD" clId="Web-{70768886-0AED-D4F6-2F12-FF2216FCDDAA}" dt="2024-06-09T17:10:56.399" v="63"/>
          <ac:spMkLst>
            <pc:docMk/>
            <pc:sldMk cId="246450450" sldId="293"/>
            <ac:spMk id="147" creationId="{3C8C0FA4-C69E-C4FC-24FF-E2D18828A8BB}"/>
          </ac:spMkLst>
        </pc:spChg>
        <pc:spChg chg="del">
          <ac:chgData name="Ghaleb, Mamoun" userId="S::mg1923@ic.ac.uk::eedf5fdc-f049-48ae-a3cb-ca9da4dc0862" providerId="AD" clId="Web-{70768886-0AED-D4F6-2F12-FF2216FCDDAA}" dt="2024-06-09T17:10:56.399" v="62"/>
          <ac:spMkLst>
            <pc:docMk/>
            <pc:sldMk cId="246450450" sldId="293"/>
            <ac:spMk id="148" creationId="{B6B9C56B-90B1-81CB-1B7E-BCF3BA743163}"/>
          </ac:spMkLst>
        </pc:spChg>
        <pc:spChg chg="del">
          <ac:chgData name="Ghaleb, Mamoun" userId="S::mg1923@ic.ac.uk::eedf5fdc-f049-48ae-a3cb-ca9da4dc0862" providerId="AD" clId="Web-{70768886-0AED-D4F6-2F12-FF2216FCDDAA}" dt="2024-06-09T17:10:56.399" v="61"/>
          <ac:spMkLst>
            <pc:docMk/>
            <pc:sldMk cId="246450450" sldId="293"/>
            <ac:spMk id="149" creationId="{1B14F696-E112-43EF-1B12-ED400F6ACC8B}"/>
          </ac:spMkLst>
        </pc:spChg>
        <pc:spChg chg="del">
          <ac:chgData name="Ghaleb, Mamoun" userId="S::mg1923@ic.ac.uk::eedf5fdc-f049-48ae-a3cb-ca9da4dc0862" providerId="AD" clId="Web-{70768886-0AED-D4F6-2F12-FF2216FCDDAA}" dt="2024-06-09T17:10:56.399" v="60"/>
          <ac:spMkLst>
            <pc:docMk/>
            <pc:sldMk cId="246450450" sldId="293"/>
            <ac:spMk id="150" creationId="{72CEC70F-69E0-3726-D8F7-CB34D1183AE7}"/>
          </ac:spMkLst>
        </pc:spChg>
        <pc:grpChg chg="del">
          <ac:chgData name="Ghaleb, Mamoun" userId="S::mg1923@ic.ac.uk::eedf5fdc-f049-48ae-a3cb-ca9da4dc0862" providerId="AD" clId="Web-{70768886-0AED-D4F6-2F12-FF2216FCDDAA}" dt="2024-06-09T17:10:56.399" v="85"/>
          <ac:grpSpMkLst>
            <pc:docMk/>
            <pc:sldMk cId="246450450" sldId="293"/>
            <ac:grpSpMk id="100" creationId="{F9CB6353-037D-8FDD-102A-BB05F09EA29D}"/>
          </ac:grpSpMkLst>
        </pc:grpChg>
        <pc:grpChg chg="del">
          <ac:chgData name="Ghaleb, Mamoun" userId="S::mg1923@ic.ac.uk::eedf5fdc-f049-48ae-a3cb-ca9da4dc0862" providerId="AD" clId="Web-{70768886-0AED-D4F6-2F12-FF2216FCDDAA}" dt="2024-06-09T17:10:56.399" v="84"/>
          <ac:grpSpMkLst>
            <pc:docMk/>
            <pc:sldMk cId="246450450" sldId="293"/>
            <ac:grpSpMk id="102" creationId="{42330574-200D-FE8E-5420-C85CFF1A17F2}"/>
          </ac:grpSpMkLst>
        </pc:grpChg>
        <pc:grpChg chg="del">
          <ac:chgData name="Ghaleb, Mamoun" userId="S::mg1923@ic.ac.uk::eedf5fdc-f049-48ae-a3cb-ca9da4dc0862" providerId="AD" clId="Web-{70768886-0AED-D4F6-2F12-FF2216FCDDAA}" dt="2024-06-09T17:10:56.399" v="83"/>
          <ac:grpSpMkLst>
            <pc:docMk/>
            <pc:sldMk cId="246450450" sldId="293"/>
            <ac:grpSpMk id="104" creationId="{04F1758D-57F5-2BD9-CDC4-396DFE06950E}"/>
          </ac:grpSpMkLst>
        </pc:grpChg>
        <pc:grpChg chg="del">
          <ac:chgData name="Ghaleb, Mamoun" userId="S::mg1923@ic.ac.uk::eedf5fdc-f049-48ae-a3cb-ca9da4dc0862" providerId="AD" clId="Web-{70768886-0AED-D4F6-2F12-FF2216FCDDAA}" dt="2024-06-09T17:10:56.399" v="82"/>
          <ac:grpSpMkLst>
            <pc:docMk/>
            <pc:sldMk cId="246450450" sldId="293"/>
            <ac:grpSpMk id="107" creationId="{4515BE6D-666F-1001-4529-A9AF2D45655E}"/>
          </ac:grpSpMkLst>
        </pc:grpChg>
        <pc:grpChg chg="del">
          <ac:chgData name="Ghaleb, Mamoun" userId="S::mg1923@ic.ac.uk::eedf5fdc-f049-48ae-a3cb-ca9da4dc0862" providerId="AD" clId="Web-{70768886-0AED-D4F6-2F12-FF2216FCDDAA}" dt="2024-06-09T17:10:56.399" v="81"/>
          <ac:grpSpMkLst>
            <pc:docMk/>
            <pc:sldMk cId="246450450" sldId="293"/>
            <ac:grpSpMk id="109" creationId="{B7D6015E-1EE6-385E-A6B4-DA26B2D26FB9}"/>
          </ac:grpSpMkLst>
        </pc:grpChg>
        <pc:grpChg chg="del">
          <ac:chgData name="Ghaleb, Mamoun" userId="S::mg1923@ic.ac.uk::eedf5fdc-f049-48ae-a3cb-ca9da4dc0862" providerId="AD" clId="Web-{70768886-0AED-D4F6-2F12-FF2216FCDDAA}" dt="2024-06-09T17:10:56.399" v="80"/>
          <ac:grpSpMkLst>
            <pc:docMk/>
            <pc:sldMk cId="246450450" sldId="293"/>
            <ac:grpSpMk id="112" creationId="{B4CFCCC5-38C9-8D30-3DA7-0E2DFB77D4B6}"/>
          </ac:grpSpMkLst>
        </pc:grpChg>
        <pc:grpChg chg="del">
          <ac:chgData name="Ghaleb, Mamoun" userId="S::mg1923@ic.ac.uk::eedf5fdc-f049-48ae-a3cb-ca9da4dc0862" providerId="AD" clId="Web-{70768886-0AED-D4F6-2F12-FF2216FCDDAA}" dt="2024-06-09T17:10:56.399" v="79"/>
          <ac:grpSpMkLst>
            <pc:docMk/>
            <pc:sldMk cId="246450450" sldId="293"/>
            <ac:grpSpMk id="114" creationId="{4D4564E5-B18D-C109-4853-25AA7203B34B}"/>
          </ac:grpSpMkLst>
        </pc:grpChg>
        <pc:grpChg chg="del">
          <ac:chgData name="Ghaleb, Mamoun" userId="S::mg1923@ic.ac.uk::eedf5fdc-f049-48ae-a3cb-ca9da4dc0862" providerId="AD" clId="Web-{70768886-0AED-D4F6-2F12-FF2216FCDDAA}" dt="2024-06-09T17:10:56.399" v="78"/>
          <ac:grpSpMkLst>
            <pc:docMk/>
            <pc:sldMk cId="246450450" sldId="293"/>
            <ac:grpSpMk id="116" creationId="{4896BD35-837B-0843-AD2E-AFCC1A8FA23E}"/>
          </ac:grpSpMkLst>
        </pc:grpChg>
        <pc:grpChg chg="del">
          <ac:chgData name="Ghaleb, Mamoun" userId="S::mg1923@ic.ac.uk::eedf5fdc-f049-48ae-a3cb-ca9da4dc0862" providerId="AD" clId="Web-{70768886-0AED-D4F6-2F12-FF2216FCDDAA}" dt="2024-06-09T17:10:56.399" v="77"/>
          <ac:grpSpMkLst>
            <pc:docMk/>
            <pc:sldMk cId="246450450" sldId="293"/>
            <ac:grpSpMk id="119" creationId="{E2DD4767-35C8-7BC3-74CC-BAB570AF2F59}"/>
          </ac:grpSpMkLst>
        </pc:grpChg>
        <pc:grpChg chg="del">
          <ac:chgData name="Ghaleb, Mamoun" userId="S::mg1923@ic.ac.uk::eedf5fdc-f049-48ae-a3cb-ca9da4dc0862" providerId="AD" clId="Web-{70768886-0AED-D4F6-2F12-FF2216FCDDAA}" dt="2024-06-09T17:10:56.399" v="76"/>
          <ac:grpSpMkLst>
            <pc:docMk/>
            <pc:sldMk cId="246450450" sldId="293"/>
            <ac:grpSpMk id="121" creationId="{260B62DE-A648-FB17-543A-89A0718BE280}"/>
          </ac:grpSpMkLst>
        </pc:grpChg>
        <pc:grpChg chg="del">
          <ac:chgData name="Ghaleb, Mamoun" userId="S::mg1923@ic.ac.uk::eedf5fdc-f049-48ae-a3cb-ca9da4dc0862" providerId="AD" clId="Web-{70768886-0AED-D4F6-2F12-FF2216FCDDAA}" dt="2024-06-09T17:10:56.399" v="75"/>
          <ac:grpSpMkLst>
            <pc:docMk/>
            <pc:sldMk cId="246450450" sldId="293"/>
            <ac:grpSpMk id="123" creationId="{ABEE448B-6867-46DF-784F-B21ECE094EED}"/>
          </ac:grpSpMkLst>
        </pc:grpChg>
        <pc:grpChg chg="del">
          <ac:chgData name="Ghaleb, Mamoun" userId="S::mg1923@ic.ac.uk::eedf5fdc-f049-48ae-a3cb-ca9da4dc0862" providerId="AD" clId="Web-{70768886-0AED-D4F6-2F12-FF2216FCDDAA}" dt="2024-06-09T17:10:56.399" v="74"/>
          <ac:grpSpMkLst>
            <pc:docMk/>
            <pc:sldMk cId="246450450" sldId="293"/>
            <ac:grpSpMk id="126" creationId="{41D1B033-6C4D-D0D5-60FE-60F39F79A7E2}"/>
          </ac:grpSpMkLst>
        </pc:grpChg>
        <pc:grpChg chg="del">
          <ac:chgData name="Ghaleb, Mamoun" userId="S::mg1923@ic.ac.uk::eedf5fdc-f049-48ae-a3cb-ca9da4dc0862" providerId="AD" clId="Web-{70768886-0AED-D4F6-2F12-FF2216FCDDAA}" dt="2024-06-09T17:10:56.399" v="73"/>
          <ac:grpSpMkLst>
            <pc:docMk/>
            <pc:sldMk cId="246450450" sldId="293"/>
            <ac:grpSpMk id="128" creationId="{27A8F8F1-40E6-A2BC-6359-85FC9D0EE95B}"/>
          </ac:grpSpMkLst>
        </pc:grpChg>
        <pc:grpChg chg="del">
          <ac:chgData name="Ghaleb, Mamoun" userId="S::mg1923@ic.ac.uk::eedf5fdc-f049-48ae-a3cb-ca9da4dc0862" providerId="AD" clId="Web-{70768886-0AED-D4F6-2F12-FF2216FCDDAA}" dt="2024-06-09T17:10:56.399" v="72"/>
          <ac:grpSpMkLst>
            <pc:docMk/>
            <pc:sldMk cId="246450450" sldId="293"/>
            <ac:grpSpMk id="134" creationId="{D5A49A16-D903-9D76-28F8-A0F871D42269}"/>
          </ac:grpSpMkLst>
        </pc:grpChg>
        <pc:graphicFrameChg chg="add mod modGraphic">
          <ac:chgData name="Ghaleb, Mamoun" userId="S::mg1923@ic.ac.uk::eedf5fdc-f049-48ae-a3cb-ca9da4dc0862" providerId="AD" clId="Web-{70768886-0AED-D4F6-2F12-FF2216FCDDAA}" dt="2024-06-09T17:21:09.852" v="106" actId="1076"/>
          <ac:graphicFrameMkLst>
            <pc:docMk/>
            <pc:sldMk cId="246450450" sldId="293"/>
            <ac:graphicFrameMk id="4" creationId="{DE1D667D-8E1E-A895-912E-2CBEFA1B3254}"/>
          </ac:graphicFrameMkLst>
        </pc:graphicFrameChg>
        <pc:picChg chg="add del mod">
          <ac:chgData name="Ghaleb, Mamoun" userId="S::mg1923@ic.ac.uk::eedf5fdc-f049-48ae-a3cb-ca9da4dc0862" providerId="AD" clId="Web-{70768886-0AED-D4F6-2F12-FF2216FCDDAA}" dt="2024-06-09T17:12:53.062" v="90"/>
          <ac:picMkLst>
            <pc:docMk/>
            <pc:sldMk cId="246450450" sldId="293"/>
            <ac:picMk id="2" creationId="{58078724-5C8A-2FA0-0DF3-9652E89E54FD}"/>
          </ac:picMkLst>
        </pc:picChg>
        <pc:picChg chg="add mod">
          <ac:chgData name="Ghaleb, Mamoun" userId="S::mg1923@ic.ac.uk::eedf5fdc-f049-48ae-a3cb-ca9da4dc0862" providerId="AD" clId="Web-{70768886-0AED-D4F6-2F12-FF2216FCDDAA}" dt="2024-06-09T17:29:24.218" v="116" actId="14100"/>
          <ac:picMkLst>
            <pc:docMk/>
            <pc:sldMk cId="246450450" sldId="293"/>
            <ac:picMk id="5" creationId="{3CC536A0-BE70-A6E1-7418-4E638497C2A3}"/>
          </ac:picMkLst>
        </pc:picChg>
        <pc:picChg chg="add mod modCrop">
          <ac:chgData name="Ghaleb, Mamoun" userId="S::mg1923@ic.ac.uk::eedf5fdc-f049-48ae-a3cb-ca9da4dc0862" providerId="AD" clId="Web-{70768886-0AED-D4F6-2F12-FF2216FCDDAA}" dt="2024-06-09T17:29:39.875" v="119" actId="14100"/>
          <ac:picMkLst>
            <pc:docMk/>
            <pc:sldMk cId="246450450" sldId="293"/>
            <ac:picMk id="6" creationId="{8A8D3C86-23A0-A0AB-D7D5-9DBCCA2D3023}"/>
          </ac:picMkLst>
        </pc:picChg>
      </pc:sldChg>
      <pc:sldChg chg="addSp delSp modSp add replId">
        <pc:chgData name="Ghaleb, Mamoun" userId="S::mg1923@ic.ac.uk::eedf5fdc-f049-48ae-a3cb-ca9da4dc0862" providerId="AD" clId="Web-{70768886-0AED-D4F6-2F12-FF2216FCDDAA}" dt="2024-06-09T17:32:49.272" v="137" actId="1076"/>
        <pc:sldMkLst>
          <pc:docMk/>
          <pc:sldMk cId="874663531" sldId="294"/>
        </pc:sldMkLst>
        <pc:grpChg chg="add mod">
          <ac:chgData name="Ghaleb, Mamoun" userId="S::mg1923@ic.ac.uk::eedf5fdc-f049-48ae-a3cb-ca9da4dc0862" providerId="AD" clId="Web-{70768886-0AED-D4F6-2F12-FF2216FCDDAA}" dt="2024-06-09T17:32:49.272" v="137" actId="1076"/>
          <ac:grpSpMkLst>
            <pc:docMk/>
            <pc:sldMk cId="874663531" sldId="294"/>
            <ac:grpSpMk id="7" creationId="{09B1A439-970C-78D4-DF85-CA5BBFE12345}"/>
          </ac:grpSpMkLst>
        </pc:grpChg>
        <pc:graphicFrameChg chg="del">
          <ac:chgData name="Ghaleb, Mamoun" userId="S::mg1923@ic.ac.uk::eedf5fdc-f049-48ae-a3cb-ca9da4dc0862" providerId="AD" clId="Web-{70768886-0AED-D4F6-2F12-FF2216FCDDAA}" dt="2024-06-09T17:29:58.750" v="123"/>
          <ac:graphicFrameMkLst>
            <pc:docMk/>
            <pc:sldMk cId="874663531" sldId="294"/>
            <ac:graphicFrameMk id="4" creationId="{DE1D667D-8E1E-A895-912E-2CBEFA1B3254}"/>
          </ac:graphicFrameMkLst>
        </pc:graphicFrameChg>
        <pc:picChg chg="add mod modCrop">
          <ac:chgData name="Ghaleb, Mamoun" userId="S::mg1923@ic.ac.uk::eedf5fdc-f049-48ae-a3cb-ca9da4dc0862" providerId="AD" clId="Web-{70768886-0AED-D4F6-2F12-FF2216FCDDAA}" dt="2024-06-09T17:31:26.707" v="130"/>
          <ac:picMkLst>
            <pc:docMk/>
            <pc:sldMk cId="874663531" sldId="294"/>
            <ac:picMk id="2" creationId="{8DB82101-DFD4-B00D-3F0A-A1A9B737087F}"/>
          </ac:picMkLst>
        </pc:picChg>
        <pc:picChg chg="add mod">
          <ac:chgData name="Ghaleb, Mamoun" userId="S::mg1923@ic.ac.uk::eedf5fdc-f049-48ae-a3cb-ca9da4dc0862" providerId="AD" clId="Web-{70768886-0AED-D4F6-2F12-FF2216FCDDAA}" dt="2024-06-09T17:32:02.020" v="135" actId="14100"/>
          <ac:picMkLst>
            <pc:docMk/>
            <pc:sldMk cId="874663531" sldId="294"/>
            <ac:picMk id="3" creationId="{0AD27F33-6823-C20A-C76C-2341E9C721D8}"/>
          </ac:picMkLst>
        </pc:picChg>
        <pc:picChg chg="del">
          <ac:chgData name="Ghaleb, Mamoun" userId="S::mg1923@ic.ac.uk::eedf5fdc-f049-48ae-a3cb-ca9da4dc0862" providerId="AD" clId="Web-{70768886-0AED-D4F6-2F12-FF2216FCDDAA}" dt="2024-06-09T17:29:58.750" v="122"/>
          <ac:picMkLst>
            <pc:docMk/>
            <pc:sldMk cId="874663531" sldId="294"/>
            <ac:picMk id="5" creationId="{3CC536A0-BE70-A6E1-7418-4E638497C2A3}"/>
          </ac:picMkLst>
        </pc:picChg>
        <pc:picChg chg="del">
          <ac:chgData name="Ghaleb, Mamoun" userId="S::mg1923@ic.ac.uk::eedf5fdc-f049-48ae-a3cb-ca9da4dc0862" providerId="AD" clId="Web-{70768886-0AED-D4F6-2F12-FF2216FCDDAA}" dt="2024-06-09T17:29:58.750" v="121"/>
          <ac:picMkLst>
            <pc:docMk/>
            <pc:sldMk cId="874663531" sldId="294"/>
            <ac:picMk id="6" creationId="{8A8D3C86-23A0-A0AB-D7D5-9DBCCA2D3023}"/>
          </ac:picMkLst>
        </pc:picChg>
      </pc:sldChg>
      <pc:sldChg chg="add del replId">
        <pc:chgData name="Ghaleb, Mamoun" userId="S::mg1923@ic.ac.uk::eedf5fdc-f049-48ae-a3cb-ca9da4dc0862" providerId="AD" clId="Web-{70768886-0AED-D4F6-2F12-FF2216FCDDAA}" dt="2024-06-09T17:18:57.113" v="92"/>
        <pc:sldMkLst>
          <pc:docMk/>
          <pc:sldMk cId="2571625050" sldId="294"/>
        </pc:sldMkLst>
      </pc:sldChg>
    </pc:docChg>
  </pc:docChgLst>
  <pc:docChgLst>
    <pc:chgData name="Techakul, Bhumin" userId="decb687a-fc5d-4b23-9130-e8ade795d0eb" providerId="ADAL" clId="{C8D5054E-E9A7-EC4D-BB45-9D43DF5E104D}"/>
    <pc:docChg chg="undo redo custSel addSld delSld modSld">
      <pc:chgData name="Techakul, Bhumin" userId="decb687a-fc5d-4b23-9130-e8ade795d0eb" providerId="ADAL" clId="{C8D5054E-E9A7-EC4D-BB45-9D43DF5E104D}" dt="2024-06-18T11:08:58.226" v="1319" actId="14100"/>
      <pc:docMkLst>
        <pc:docMk/>
      </pc:docMkLst>
      <pc:sldChg chg="del">
        <pc:chgData name="Techakul, Bhumin" userId="decb687a-fc5d-4b23-9130-e8ade795d0eb" providerId="ADAL" clId="{C8D5054E-E9A7-EC4D-BB45-9D43DF5E104D}" dt="2024-06-18T10:47:50.211" v="318" actId="2696"/>
        <pc:sldMkLst>
          <pc:docMk/>
          <pc:sldMk cId="2696435656" sldId="317"/>
        </pc:sldMkLst>
      </pc:sldChg>
      <pc:sldChg chg="modSp">
        <pc:chgData name="Techakul, Bhumin" userId="decb687a-fc5d-4b23-9130-e8ade795d0eb" providerId="ADAL" clId="{C8D5054E-E9A7-EC4D-BB45-9D43DF5E104D}" dt="2024-06-18T10:45:16.535" v="310" actId="20577"/>
        <pc:sldMkLst>
          <pc:docMk/>
          <pc:sldMk cId="2113038700" sldId="341"/>
        </pc:sldMkLst>
        <pc:spChg chg="mod">
          <ac:chgData name="Techakul, Bhumin" userId="decb687a-fc5d-4b23-9130-e8ade795d0eb" providerId="ADAL" clId="{C8D5054E-E9A7-EC4D-BB45-9D43DF5E104D}" dt="2024-06-18T10:44:28.166" v="282" actId="20577"/>
          <ac:spMkLst>
            <pc:docMk/>
            <pc:sldMk cId="2113038700" sldId="341"/>
            <ac:spMk id="12" creationId="{AEA92768-EF5C-B712-D400-A4330F3A0925}"/>
          </ac:spMkLst>
        </pc:spChg>
        <pc:spChg chg="mod">
          <ac:chgData name="Techakul, Bhumin" userId="decb687a-fc5d-4b23-9130-e8ade795d0eb" providerId="ADAL" clId="{C8D5054E-E9A7-EC4D-BB45-9D43DF5E104D}" dt="2024-06-18T10:45:16.535" v="310" actId="20577"/>
          <ac:spMkLst>
            <pc:docMk/>
            <pc:sldMk cId="2113038700" sldId="341"/>
            <ac:spMk id="13" creationId="{0A5FF3EF-A4BC-DAF9-E165-6CE9339298A8}"/>
          </ac:spMkLst>
        </pc:spChg>
      </pc:sldChg>
      <pc:sldChg chg="new del">
        <pc:chgData name="Techakul, Bhumin" userId="decb687a-fc5d-4b23-9130-e8ade795d0eb" providerId="ADAL" clId="{C8D5054E-E9A7-EC4D-BB45-9D43DF5E104D}" dt="2024-06-18T10:47:21.215" v="313" actId="2696"/>
        <pc:sldMkLst>
          <pc:docMk/>
          <pc:sldMk cId="613181353" sldId="342"/>
        </pc:sldMkLst>
      </pc:sldChg>
      <pc:sldChg chg="addSp delSp modSp add">
        <pc:chgData name="Techakul, Bhumin" userId="decb687a-fc5d-4b23-9130-e8ade795d0eb" providerId="ADAL" clId="{C8D5054E-E9A7-EC4D-BB45-9D43DF5E104D}" dt="2024-06-18T11:08:58.226" v="1319" actId="14100"/>
        <pc:sldMkLst>
          <pc:docMk/>
          <pc:sldMk cId="1258715694" sldId="342"/>
        </pc:sldMkLst>
        <pc:spChg chg="add mod">
          <ac:chgData name="Techakul, Bhumin" userId="decb687a-fc5d-4b23-9130-e8ade795d0eb" providerId="ADAL" clId="{C8D5054E-E9A7-EC4D-BB45-9D43DF5E104D}" dt="2024-06-18T11:08:05.035" v="1309" actId="1076"/>
          <ac:spMkLst>
            <pc:docMk/>
            <pc:sldMk cId="1258715694" sldId="342"/>
            <ac:spMk id="2" creationId="{25E428F3-7D76-0C34-6B2A-5F8D7609B31C}"/>
          </ac:spMkLst>
        </pc:spChg>
        <pc:spChg chg="add del">
          <ac:chgData name="Techakul, Bhumin" userId="decb687a-fc5d-4b23-9130-e8ade795d0eb" providerId="ADAL" clId="{C8D5054E-E9A7-EC4D-BB45-9D43DF5E104D}" dt="2024-06-18T10:51:19.293" v="545" actId="478"/>
          <ac:spMkLst>
            <pc:docMk/>
            <pc:sldMk cId="1258715694" sldId="342"/>
            <ac:spMk id="3" creationId="{42A48225-3700-A1A7-EEA2-A64785BFE347}"/>
          </ac:spMkLst>
        </pc:spChg>
        <pc:spChg chg="add mod">
          <ac:chgData name="Techakul, Bhumin" userId="decb687a-fc5d-4b23-9130-e8ade795d0eb" providerId="ADAL" clId="{C8D5054E-E9A7-EC4D-BB45-9D43DF5E104D}" dt="2024-06-18T11:08:09.967" v="1311" actId="1076"/>
          <ac:spMkLst>
            <pc:docMk/>
            <pc:sldMk cId="1258715694" sldId="342"/>
            <ac:spMk id="4" creationId="{C226125E-01E1-2BAA-9831-7BC4C1EB59E7}"/>
          </ac:spMkLst>
        </pc:spChg>
        <pc:spChg chg="add mod">
          <ac:chgData name="Techakul, Bhumin" userId="decb687a-fc5d-4b23-9130-e8ade795d0eb" providerId="ADAL" clId="{C8D5054E-E9A7-EC4D-BB45-9D43DF5E104D}" dt="2024-06-18T11:01:24.250" v="1081" actId="207"/>
          <ac:spMkLst>
            <pc:docMk/>
            <pc:sldMk cId="1258715694" sldId="342"/>
            <ac:spMk id="7" creationId="{27EBC4A7-84EA-57AF-7FE9-D173C71C5C40}"/>
          </ac:spMkLst>
        </pc:spChg>
        <pc:spChg chg="add mod">
          <ac:chgData name="Techakul, Bhumin" userId="decb687a-fc5d-4b23-9130-e8ade795d0eb" providerId="ADAL" clId="{C8D5054E-E9A7-EC4D-BB45-9D43DF5E104D}" dt="2024-06-18T11:07:36.461" v="1306" actId="207"/>
          <ac:spMkLst>
            <pc:docMk/>
            <pc:sldMk cId="1258715694" sldId="342"/>
            <ac:spMk id="11" creationId="{E5AA3645-E908-E79E-5F1D-31B19121BE3E}"/>
          </ac:spMkLst>
        </pc:spChg>
        <pc:spChg chg="add mod">
          <ac:chgData name="Techakul, Bhumin" userId="decb687a-fc5d-4b23-9130-e8ade795d0eb" providerId="ADAL" clId="{C8D5054E-E9A7-EC4D-BB45-9D43DF5E104D}" dt="2024-06-18T11:08:58.226" v="1319" actId="14100"/>
          <ac:spMkLst>
            <pc:docMk/>
            <pc:sldMk cId="1258715694" sldId="342"/>
            <ac:spMk id="12" creationId="{6EA25A69-0DC7-420A-AA44-1E0991773C21}"/>
          </ac:spMkLst>
        </pc:spChg>
        <pc:spChg chg="add mod">
          <ac:chgData name="Techakul, Bhumin" userId="decb687a-fc5d-4b23-9130-e8ade795d0eb" providerId="ADAL" clId="{C8D5054E-E9A7-EC4D-BB45-9D43DF5E104D}" dt="2024-06-18T11:07:22.971" v="1305" actId="1076"/>
          <ac:spMkLst>
            <pc:docMk/>
            <pc:sldMk cId="1258715694" sldId="342"/>
            <ac:spMk id="14" creationId="{B2F74B08-6A90-9FC8-E103-AE8B23082A3B}"/>
          </ac:spMkLst>
        </pc:spChg>
        <pc:spChg chg="add">
          <ac:chgData name="Techakul, Bhumin" userId="decb687a-fc5d-4b23-9130-e8ade795d0eb" providerId="ADAL" clId="{C8D5054E-E9A7-EC4D-BB45-9D43DF5E104D}" dt="2024-06-18T11:07:54.199" v="1307" actId="22"/>
          <ac:spMkLst>
            <pc:docMk/>
            <pc:sldMk cId="1258715694" sldId="342"/>
            <ac:spMk id="16" creationId="{6AD4B077-B3C6-9844-E758-1D6FFD29FDBA}"/>
          </ac:spMkLst>
        </pc:spChg>
        <pc:spChg chg="mod">
          <ac:chgData name="Techakul, Bhumin" userId="decb687a-fc5d-4b23-9130-e8ade795d0eb" providerId="ADAL" clId="{C8D5054E-E9A7-EC4D-BB45-9D43DF5E104D}" dt="2024-06-18T10:48:48.885" v="392" actId="20577"/>
          <ac:spMkLst>
            <pc:docMk/>
            <pc:sldMk cId="1258715694" sldId="342"/>
            <ac:spMk id="39" creationId="{00000000-0000-0000-0000-000000000000}"/>
          </ac:spMkLst>
        </pc:spChg>
        <pc:picChg chg="del">
          <ac:chgData name="Techakul, Bhumin" userId="decb687a-fc5d-4b23-9130-e8ade795d0eb" providerId="ADAL" clId="{C8D5054E-E9A7-EC4D-BB45-9D43DF5E104D}" dt="2024-06-18T10:47:53.442" v="319" actId="21"/>
          <ac:picMkLst>
            <pc:docMk/>
            <pc:sldMk cId="1258715694" sldId="342"/>
            <ac:picMk id="6" creationId="{5103BF02-503D-86FD-E171-F706EDC63B3C}"/>
          </ac:picMkLst>
        </pc:picChg>
        <pc:picChg chg="del">
          <ac:chgData name="Techakul, Bhumin" userId="decb687a-fc5d-4b23-9130-e8ade795d0eb" providerId="ADAL" clId="{C8D5054E-E9A7-EC4D-BB45-9D43DF5E104D}" dt="2024-06-18T10:47:55.547" v="320" actId="21"/>
          <ac:picMkLst>
            <pc:docMk/>
            <pc:sldMk cId="1258715694" sldId="342"/>
            <ac:picMk id="8" creationId="{CF4B4C9E-68CD-D479-11AD-D0A0DC54851E}"/>
          </ac:picMkLst>
        </pc:picChg>
        <pc:cxnChg chg="del">
          <ac:chgData name="Techakul, Bhumin" userId="decb687a-fc5d-4b23-9130-e8ade795d0eb" providerId="ADAL" clId="{C8D5054E-E9A7-EC4D-BB45-9D43DF5E104D}" dt="2024-06-18T10:47:58.522" v="321" actId="21"/>
          <ac:cxnSpMkLst>
            <pc:docMk/>
            <pc:sldMk cId="1258715694" sldId="342"/>
            <ac:cxnSpMk id="10" creationId="{6CD45843-4998-2581-94FE-6D6B3BA41CB6}"/>
          </ac:cxnSpMkLst>
        </pc:cxnChg>
      </pc:sldChg>
      <pc:sldChg chg="add del">
        <pc:chgData name="Techakul, Bhumin" userId="decb687a-fc5d-4b23-9130-e8ade795d0eb" providerId="ADAL" clId="{C8D5054E-E9A7-EC4D-BB45-9D43DF5E104D}" dt="2024-06-18T10:47:30.455" v="315" actId="22"/>
        <pc:sldMkLst>
          <pc:docMk/>
          <pc:sldMk cId="2520900464" sldId="342"/>
        </pc:sldMkLst>
      </pc:sldChg>
      <pc:sldChg chg="add del">
        <pc:chgData name="Techakul, Bhumin" userId="decb687a-fc5d-4b23-9130-e8ade795d0eb" providerId="ADAL" clId="{C8D5054E-E9A7-EC4D-BB45-9D43DF5E104D}" dt="2024-06-18T10:47:46.033" v="317" actId="2696"/>
        <pc:sldMkLst>
          <pc:docMk/>
          <pc:sldMk cId="613181353" sldId="343"/>
        </pc:sldMkLst>
      </pc:sldChg>
      <pc:sldChg chg="add del">
        <pc:chgData name="Techakul, Bhumin" userId="decb687a-fc5d-4b23-9130-e8ade795d0eb" providerId="ADAL" clId="{C8D5054E-E9A7-EC4D-BB45-9D43DF5E104D}" dt="2024-06-18T10:47:21.215" v="313" actId="2696"/>
        <pc:sldMkLst>
          <pc:docMk/>
          <pc:sldMk cId="2685223629" sldId="343"/>
        </pc:sldMkLst>
      </pc:sldChg>
      <pc:sldChg chg="add del">
        <pc:chgData name="Techakul, Bhumin" userId="decb687a-fc5d-4b23-9130-e8ade795d0eb" providerId="ADAL" clId="{C8D5054E-E9A7-EC4D-BB45-9D43DF5E104D}" dt="2024-06-18T10:47:21.215" v="313" actId="2696"/>
        <pc:sldMkLst>
          <pc:docMk/>
          <pc:sldMk cId="3192871456" sldId="344"/>
        </pc:sldMkLst>
      </pc:sldChg>
    </pc:docChg>
  </pc:docChgLst>
  <pc:docChgLst>
    <pc:chgData name="Njie, Abdul M" userId="952ac763-60f6-4eca-8f70-109ce3b3497e" providerId="ADAL" clId="{155D98C0-C249-4E76-8D7F-E3910B74272D}"/>
    <pc:docChg chg="modSld">
      <pc:chgData name="Njie, Abdul M" userId="952ac763-60f6-4eca-8f70-109ce3b3497e" providerId="ADAL" clId="{155D98C0-C249-4E76-8D7F-E3910B74272D}" dt="2024-06-21T11:36:53.858" v="0" actId="14100"/>
      <pc:docMkLst>
        <pc:docMk/>
      </pc:docMkLst>
      <pc:sldChg chg="modSp mod">
        <pc:chgData name="Njie, Abdul M" userId="952ac763-60f6-4eca-8f70-109ce3b3497e" providerId="ADAL" clId="{155D98C0-C249-4E76-8D7F-E3910B74272D}" dt="2024-06-21T11:36:53.858" v="0" actId="14100"/>
        <pc:sldMkLst>
          <pc:docMk/>
          <pc:sldMk cId="4084373557" sldId="310"/>
        </pc:sldMkLst>
        <pc:spChg chg="mod">
          <ac:chgData name="Njie, Abdul M" userId="952ac763-60f6-4eca-8f70-109ce3b3497e" providerId="ADAL" clId="{155D98C0-C249-4E76-8D7F-E3910B74272D}" dt="2024-06-21T11:36:53.858" v="0" actId="14100"/>
          <ac:spMkLst>
            <pc:docMk/>
            <pc:sldMk cId="4084373557" sldId="310"/>
            <ac:spMk id="21" creationId="{9886AE85-82D8-F14D-186A-59C380C4A5B1}"/>
          </ac:spMkLst>
        </pc:spChg>
      </pc:sldChg>
    </pc:docChg>
  </pc:docChgLst>
  <pc:docChgLst>
    <pc:chgData name="Ghaleb, Mamoun" userId="S::mg1923@ic.ac.uk::eedf5fdc-f049-48ae-a3cb-ca9da4dc0862" providerId="AD" clId="Web-{EAD46526-9253-9B05-B62C-13104AFCF5FD}"/>
    <pc:docChg chg="addSld modSld">
      <pc:chgData name="Ghaleb, Mamoun" userId="S::mg1923@ic.ac.uk::eedf5fdc-f049-48ae-a3cb-ca9da4dc0862" providerId="AD" clId="Web-{EAD46526-9253-9B05-B62C-13104AFCF5FD}" dt="2024-06-17T09:15:53.304" v="21"/>
      <pc:docMkLst>
        <pc:docMk/>
      </pc:docMkLst>
      <pc:sldChg chg="modSp">
        <pc:chgData name="Ghaleb, Mamoun" userId="S::mg1923@ic.ac.uk::eedf5fdc-f049-48ae-a3cb-ca9da4dc0862" providerId="AD" clId="Web-{EAD46526-9253-9B05-B62C-13104AFCF5FD}" dt="2024-06-17T09:13:36.754" v="12"/>
        <pc:sldMkLst>
          <pc:docMk/>
          <pc:sldMk cId="2843746806" sldId="324"/>
        </pc:sldMkLst>
        <pc:spChg chg="mod">
          <ac:chgData name="Ghaleb, Mamoun" userId="S::mg1923@ic.ac.uk::eedf5fdc-f049-48ae-a3cb-ca9da4dc0862" providerId="AD" clId="Web-{EAD46526-9253-9B05-B62C-13104AFCF5FD}" dt="2024-06-17T09:12:25.783" v="5"/>
          <ac:spMkLst>
            <pc:docMk/>
            <pc:sldMk cId="2843746806" sldId="324"/>
            <ac:spMk id="17" creationId="{00000000-0000-0000-0000-000000000000}"/>
          </ac:spMkLst>
        </pc:spChg>
        <pc:spChg chg="mod">
          <ac:chgData name="Ghaleb, Mamoun" userId="S::mg1923@ic.ac.uk::eedf5fdc-f049-48ae-a3cb-ca9da4dc0862" providerId="AD" clId="Web-{EAD46526-9253-9B05-B62C-13104AFCF5FD}" dt="2024-06-17T09:11:20.781" v="1"/>
          <ac:spMkLst>
            <pc:docMk/>
            <pc:sldMk cId="2843746806" sldId="324"/>
            <ac:spMk id="44" creationId="{00000000-0000-0000-0000-000000000000}"/>
          </ac:spMkLst>
        </pc:spChg>
        <pc:spChg chg="mod">
          <ac:chgData name="Ghaleb, Mamoun" userId="S::mg1923@ic.ac.uk::eedf5fdc-f049-48ae-a3cb-ca9da4dc0862" providerId="AD" clId="Web-{EAD46526-9253-9B05-B62C-13104AFCF5FD}" dt="2024-06-17T09:12:17.002" v="4"/>
          <ac:spMkLst>
            <pc:docMk/>
            <pc:sldMk cId="2843746806" sldId="324"/>
            <ac:spMk id="45" creationId="{00000000-0000-0000-0000-000000000000}"/>
          </ac:spMkLst>
        </pc:spChg>
        <pc:spChg chg="mod">
          <ac:chgData name="Ghaleb, Mamoun" userId="S::mg1923@ic.ac.uk::eedf5fdc-f049-48ae-a3cb-ca9da4dc0862" providerId="AD" clId="Web-{EAD46526-9253-9B05-B62C-13104AFCF5FD}" dt="2024-06-17T09:12:04.704" v="3" actId="20577"/>
          <ac:spMkLst>
            <pc:docMk/>
            <pc:sldMk cId="2843746806" sldId="324"/>
            <ac:spMk id="46" creationId="{00000000-0000-0000-0000-000000000000}"/>
          </ac:spMkLst>
        </pc:spChg>
        <pc:spChg chg="mod">
          <ac:chgData name="Ghaleb, Mamoun" userId="S::mg1923@ic.ac.uk::eedf5fdc-f049-48ae-a3cb-ca9da4dc0862" providerId="AD" clId="Web-{EAD46526-9253-9B05-B62C-13104AFCF5FD}" dt="2024-06-17T09:11:35.719" v="2"/>
          <ac:spMkLst>
            <pc:docMk/>
            <pc:sldMk cId="2843746806" sldId="324"/>
            <ac:spMk id="47" creationId="{00000000-0000-0000-0000-000000000000}"/>
          </ac:spMkLst>
        </pc:spChg>
        <pc:spChg chg="mod">
          <ac:chgData name="Ghaleb, Mamoun" userId="S::mg1923@ic.ac.uk::eedf5fdc-f049-48ae-a3cb-ca9da4dc0862" providerId="AD" clId="Web-{EAD46526-9253-9B05-B62C-13104AFCF5FD}" dt="2024-06-17T09:13:36.754" v="12"/>
          <ac:spMkLst>
            <pc:docMk/>
            <pc:sldMk cId="2843746806" sldId="324"/>
            <ac:spMk id="54" creationId="{EB0C1104-147C-7956-288E-B1DE535685E5}"/>
          </ac:spMkLst>
        </pc:spChg>
        <pc:spChg chg="mod">
          <ac:chgData name="Ghaleb, Mamoun" userId="S::mg1923@ic.ac.uk::eedf5fdc-f049-48ae-a3cb-ca9da4dc0862" providerId="AD" clId="Web-{EAD46526-9253-9B05-B62C-13104AFCF5FD}" dt="2024-06-17T09:13:17.347" v="9"/>
          <ac:spMkLst>
            <pc:docMk/>
            <pc:sldMk cId="2843746806" sldId="324"/>
            <ac:spMk id="60" creationId="{C128A00D-A940-D664-9D05-E327F8AFDB16}"/>
          </ac:spMkLst>
        </pc:spChg>
        <pc:spChg chg="mod">
          <ac:chgData name="Ghaleb, Mamoun" userId="S::mg1923@ic.ac.uk::eedf5fdc-f049-48ae-a3cb-ca9da4dc0862" providerId="AD" clId="Web-{EAD46526-9253-9B05-B62C-13104AFCF5FD}" dt="2024-06-17T09:13:31.035" v="11" actId="20577"/>
          <ac:spMkLst>
            <pc:docMk/>
            <pc:sldMk cId="2843746806" sldId="324"/>
            <ac:spMk id="61" creationId="{5EC9905C-1FC3-A2A3-C2CF-DFD03D725E4E}"/>
          </ac:spMkLst>
        </pc:spChg>
      </pc:sldChg>
      <pc:sldChg chg="modSp add">
        <pc:chgData name="Ghaleb, Mamoun" userId="S::mg1923@ic.ac.uk::eedf5fdc-f049-48ae-a3cb-ca9da4dc0862" providerId="AD" clId="Web-{EAD46526-9253-9B05-B62C-13104AFCF5FD}" dt="2024-06-17T09:15:53.304" v="21"/>
        <pc:sldMkLst>
          <pc:docMk/>
          <pc:sldMk cId="3579507665" sldId="325"/>
        </pc:sldMkLst>
        <pc:spChg chg="mod">
          <ac:chgData name="Ghaleb, Mamoun" userId="S::mg1923@ic.ac.uk::eedf5fdc-f049-48ae-a3cb-ca9da4dc0862" providerId="AD" clId="Web-{EAD46526-9253-9B05-B62C-13104AFCF5FD}" dt="2024-06-17T09:15:21.085" v="18"/>
          <ac:spMkLst>
            <pc:docMk/>
            <pc:sldMk cId="3579507665" sldId="325"/>
            <ac:spMk id="5" creationId="{00000000-0000-0000-0000-000000000000}"/>
          </ac:spMkLst>
        </pc:spChg>
        <pc:spChg chg="mod">
          <ac:chgData name="Ghaleb, Mamoun" userId="S::mg1923@ic.ac.uk::eedf5fdc-f049-48ae-a3cb-ca9da4dc0862" providerId="AD" clId="Web-{EAD46526-9253-9B05-B62C-13104AFCF5FD}" dt="2024-06-17T09:15:53.304" v="21"/>
          <ac:spMkLst>
            <pc:docMk/>
            <pc:sldMk cId="3579507665" sldId="325"/>
            <ac:spMk id="17" creationId="{00000000-0000-0000-0000-000000000000}"/>
          </ac:spMkLst>
        </pc:spChg>
        <pc:spChg chg="mod">
          <ac:chgData name="Ghaleb, Mamoun" userId="S::mg1923@ic.ac.uk::eedf5fdc-f049-48ae-a3cb-ca9da4dc0862" providerId="AD" clId="Web-{EAD46526-9253-9B05-B62C-13104AFCF5FD}" dt="2024-06-17T09:14:56.975" v="16"/>
          <ac:spMkLst>
            <pc:docMk/>
            <pc:sldMk cId="3579507665" sldId="325"/>
            <ac:spMk id="44" creationId="{00000000-0000-0000-0000-000000000000}"/>
          </ac:spMkLst>
        </pc:spChg>
        <pc:spChg chg="mod">
          <ac:chgData name="Ghaleb, Mamoun" userId="S::mg1923@ic.ac.uk::eedf5fdc-f049-48ae-a3cb-ca9da4dc0862" providerId="AD" clId="Web-{EAD46526-9253-9B05-B62C-13104AFCF5FD}" dt="2024-06-17T09:15:11.506" v="17"/>
          <ac:spMkLst>
            <pc:docMk/>
            <pc:sldMk cId="3579507665" sldId="325"/>
            <ac:spMk id="45" creationId="{00000000-0000-0000-0000-000000000000}"/>
          </ac:spMkLst>
        </pc:spChg>
        <pc:spChg chg="mod">
          <ac:chgData name="Ghaleb, Mamoun" userId="S::mg1923@ic.ac.uk::eedf5fdc-f049-48ae-a3cb-ca9da4dc0862" providerId="AD" clId="Web-{EAD46526-9253-9B05-B62C-13104AFCF5FD}" dt="2024-06-17T09:14:42.318" v="15"/>
          <ac:spMkLst>
            <pc:docMk/>
            <pc:sldMk cId="3579507665" sldId="325"/>
            <ac:spMk id="48" creationId="{00000000-0000-0000-0000-000000000000}"/>
          </ac:spMkLst>
        </pc:spChg>
        <pc:spChg chg="mod">
          <ac:chgData name="Ghaleb, Mamoun" userId="S::mg1923@ic.ac.uk::eedf5fdc-f049-48ae-a3cb-ca9da4dc0862" providerId="AD" clId="Web-{EAD46526-9253-9B05-B62C-13104AFCF5FD}" dt="2024-06-17T09:14:31.958" v="14"/>
          <ac:spMkLst>
            <pc:docMk/>
            <pc:sldMk cId="3579507665" sldId="325"/>
            <ac:spMk id="49" creationId="{00000000-0000-0000-0000-000000000000}"/>
          </ac:spMkLst>
        </pc:spChg>
        <pc:spChg chg="mod">
          <ac:chgData name="Ghaleb, Mamoun" userId="S::mg1923@ic.ac.uk::eedf5fdc-f049-48ae-a3cb-ca9da4dc0862" providerId="AD" clId="Web-{EAD46526-9253-9B05-B62C-13104AFCF5FD}" dt="2024-06-17T09:15:44.976" v="20"/>
          <ac:spMkLst>
            <pc:docMk/>
            <pc:sldMk cId="3579507665" sldId="325"/>
            <ac:spMk id="60" creationId="{C128A00D-A940-D664-9D05-E327F8AFDB16}"/>
          </ac:spMkLst>
        </pc:spChg>
        <pc:spChg chg="mod">
          <ac:chgData name="Ghaleb, Mamoun" userId="S::mg1923@ic.ac.uk::eedf5fdc-f049-48ae-a3cb-ca9da4dc0862" providerId="AD" clId="Web-{EAD46526-9253-9B05-B62C-13104AFCF5FD}" dt="2024-06-17T09:15:32.882" v="19" actId="20577"/>
          <ac:spMkLst>
            <pc:docMk/>
            <pc:sldMk cId="3579507665" sldId="325"/>
            <ac:spMk id="62" creationId="{94D71939-C711-A16B-FC89-76503A69CAB1}"/>
          </ac:spMkLst>
        </pc:spChg>
      </pc:sldChg>
    </pc:docChg>
  </pc:docChgLst>
  <pc:docChgLst>
    <pc:chgData name="Techakul, Bhumin" userId="S::ct2123@ic.ac.uk::decb687a-fc5d-4b23-9130-e8ade795d0eb" providerId="AD" clId="Web-{96E3558F-4EA1-4BC6-B409-EA54766B4F55}"/>
    <pc:docChg chg="addSld delSld modSld">
      <pc:chgData name="Techakul, Bhumin" userId="S::ct2123@ic.ac.uk::decb687a-fc5d-4b23-9130-e8ade795d0eb" providerId="AD" clId="Web-{96E3558F-4EA1-4BC6-B409-EA54766B4F55}" dt="2024-06-21T10:51:18.467" v="742" actId="1076"/>
      <pc:docMkLst>
        <pc:docMk/>
      </pc:docMkLst>
      <pc:sldChg chg="addSp delSp modSp del">
        <pc:chgData name="Techakul, Bhumin" userId="S::ct2123@ic.ac.uk::decb687a-fc5d-4b23-9130-e8ade795d0eb" providerId="AD" clId="Web-{96E3558F-4EA1-4BC6-B409-EA54766B4F55}" dt="2024-06-21T10:37:31.098" v="623"/>
        <pc:sldMkLst>
          <pc:docMk/>
          <pc:sldMk cId="4124658382" sldId="320"/>
        </pc:sldMkLst>
        <pc:spChg chg="mod">
          <ac:chgData name="Techakul, Bhumin" userId="S::ct2123@ic.ac.uk::decb687a-fc5d-4b23-9130-e8ade795d0eb" providerId="AD" clId="Web-{96E3558F-4EA1-4BC6-B409-EA54766B4F55}" dt="2024-06-21T10:29:13.191" v="490" actId="20577"/>
          <ac:spMkLst>
            <pc:docMk/>
            <pc:sldMk cId="4124658382" sldId="320"/>
            <ac:spMk id="39" creationId="{00000000-0000-0000-0000-000000000000}"/>
          </ac:spMkLst>
        </pc:spChg>
        <pc:graphicFrameChg chg="add del mod">
          <ac:chgData name="Techakul, Bhumin" userId="S::ct2123@ic.ac.uk::decb687a-fc5d-4b23-9130-e8ade795d0eb" providerId="AD" clId="Web-{96E3558F-4EA1-4BC6-B409-EA54766B4F55}" dt="2024-06-21T10:25:01.277" v="2"/>
          <ac:graphicFrameMkLst>
            <pc:docMk/>
            <pc:sldMk cId="4124658382" sldId="320"/>
            <ac:graphicFrameMk id="4" creationId="{168DE687-93EB-0EB2-88CB-F5E3FCE0FC17}"/>
          </ac:graphicFrameMkLst>
        </pc:graphicFrameChg>
        <pc:graphicFrameChg chg="add del mod">
          <ac:chgData name="Techakul, Bhumin" userId="S::ct2123@ic.ac.uk::decb687a-fc5d-4b23-9130-e8ade795d0eb" providerId="AD" clId="Web-{96E3558F-4EA1-4BC6-B409-EA54766B4F55}" dt="2024-06-21T10:25:11.731" v="4"/>
          <ac:graphicFrameMkLst>
            <pc:docMk/>
            <pc:sldMk cId="4124658382" sldId="320"/>
            <ac:graphicFrameMk id="6" creationId="{3303F00A-34B9-62F1-968E-62423CEA0DE7}"/>
          </ac:graphicFrameMkLst>
        </pc:graphicFrameChg>
        <pc:graphicFrameChg chg="add del mod modGraphic">
          <ac:chgData name="Techakul, Bhumin" userId="S::ct2123@ic.ac.uk::decb687a-fc5d-4b23-9130-e8ade795d0eb" providerId="AD" clId="Web-{96E3558F-4EA1-4BC6-B409-EA54766B4F55}" dt="2024-06-21T10:26:10.217" v="470"/>
          <ac:graphicFrameMkLst>
            <pc:docMk/>
            <pc:sldMk cId="4124658382" sldId="320"/>
            <ac:graphicFrameMk id="8" creationId="{5B91EDC3-479A-65EF-4242-FEC031E7259B}"/>
          </ac:graphicFrameMkLst>
        </pc:graphicFrameChg>
        <pc:picChg chg="del">
          <ac:chgData name="Techakul, Bhumin" userId="S::ct2123@ic.ac.uk::decb687a-fc5d-4b23-9130-e8ade795d0eb" providerId="AD" clId="Web-{96E3558F-4EA1-4BC6-B409-EA54766B4F55}" dt="2024-06-21T10:24:32.776" v="0"/>
          <ac:picMkLst>
            <pc:docMk/>
            <pc:sldMk cId="4124658382" sldId="320"/>
            <ac:picMk id="2" creationId="{6F40426C-EF84-9778-E203-70199D1F282D}"/>
          </ac:picMkLst>
        </pc:picChg>
        <pc:picChg chg="add del mod">
          <ac:chgData name="Techakul, Bhumin" userId="S::ct2123@ic.ac.uk::decb687a-fc5d-4b23-9130-e8ade795d0eb" providerId="AD" clId="Web-{96E3558F-4EA1-4BC6-B409-EA54766B4F55}" dt="2024-06-21T10:30:18.584" v="530"/>
          <ac:picMkLst>
            <pc:docMk/>
            <pc:sldMk cId="4124658382" sldId="320"/>
            <ac:picMk id="9" creationId="{B38FF79A-3081-23ED-D62A-0BFDE55F61D2}"/>
          </ac:picMkLst>
        </pc:picChg>
      </pc:sldChg>
      <pc:sldChg chg="addSp delSp modSp add del replId">
        <pc:chgData name="Techakul, Bhumin" userId="S::ct2123@ic.ac.uk::decb687a-fc5d-4b23-9130-e8ade795d0eb" providerId="AD" clId="Web-{96E3558F-4EA1-4BC6-B409-EA54766B4F55}" dt="2024-06-21T10:37:45.442" v="624"/>
        <pc:sldMkLst>
          <pc:docMk/>
          <pc:sldMk cId="3250614516" sldId="356"/>
        </pc:sldMkLst>
        <pc:spChg chg="mod">
          <ac:chgData name="Techakul, Bhumin" userId="S::ct2123@ic.ac.uk::decb687a-fc5d-4b23-9130-e8ade795d0eb" providerId="AD" clId="Web-{96E3558F-4EA1-4BC6-B409-EA54766B4F55}" dt="2024-06-21T10:30:14.631" v="529" actId="20577"/>
          <ac:spMkLst>
            <pc:docMk/>
            <pc:sldMk cId="3250614516" sldId="356"/>
            <ac:spMk id="2" creationId="{AC4A4E66-15C9-1D94-8DD9-C6A94242AB4E}"/>
          </ac:spMkLst>
        </pc:spChg>
        <pc:spChg chg="add mod">
          <ac:chgData name="Techakul, Bhumin" userId="S::ct2123@ic.ac.uk::decb687a-fc5d-4b23-9130-e8ade795d0eb" providerId="AD" clId="Web-{96E3558F-4EA1-4BC6-B409-EA54766B4F55}" dt="2024-06-21T10:36:27.299" v="596" actId="1076"/>
          <ac:spMkLst>
            <pc:docMk/>
            <pc:sldMk cId="3250614516" sldId="356"/>
            <ac:spMk id="10" creationId="{626A5FCC-718F-7DE1-2C10-40450A702891}"/>
          </ac:spMkLst>
        </pc:spChg>
        <pc:spChg chg="add mod">
          <ac:chgData name="Techakul, Bhumin" userId="S::ct2123@ic.ac.uk::decb687a-fc5d-4b23-9130-e8ade795d0eb" providerId="AD" clId="Web-{96E3558F-4EA1-4BC6-B409-EA54766B4F55}" dt="2024-06-21T10:36:02.564" v="588" actId="20577"/>
          <ac:spMkLst>
            <pc:docMk/>
            <pc:sldMk cId="3250614516" sldId="356"/>
            <ac:spMk id="12" creationId="{5223BEC1-621C-F6F0-4F03-D1557374AAE4}"/>
          </ac:spMkLst>
        </pc:spChg>
        <pc:spChg chg="del">
          <ac:chgData name="Techakul, Bhumin" userId="S::ct2123@ic.ac.uk::decb687a-fc5d-4b23-9130-e8ade795d0eb" providerId="AD" clId="Web-{96E3558F-4EA1-4BC6-B409-EA54766B4F55}" dt="2024-06-21T10:32:58.917" v="543"/>
          <ac:spMkLst>
            <pc:docMk/>
            <pc:sldMk cId="3250614516" sldId="356"/>
            <ac:spMk id="14" creationId="{B7FFCF58-4D9F-F911-A1A5-950A6C0C854A}"/>
          </ac:spMkLst>
        </pc:spChg>
        <pc:spChg chg="del">
          <ac:chgData name="Techakul, Bhumin" userId="S::ct2123@ic.ac.uk::decb687a-fc5d-4b23-9130-e8ade795d0eb" providerId="AD" clId="Web-{96E3558F-4EA1-4BC6-B409-EA54766B4F55}" dt="2024-06-21T10:32:58.917" v="542"/>
          <ac:spMkLst>
            <pc:docMk/>
            <pc:sldMk cId="3250614516" sldId="356"/>
            <ac:spMk id="15" creationId="{A7A5891B-335D-0C7B-01E6-A39994807044}"/>
          </ac:spMkLst>
        </pc:spChg>
        <pc:spChg chg="del">
          <ac:chgData name="Techakul, Bhumin" userId="S::ct2123@ic.ac.uk::decb687a-fc5d-4b23-9130-e8ade795d0eb" providerId="AD" clId="Web-{96E3558F-4EA1-4BC6-B409-EA54766B4F55}" dt="2024-06-21T10:32:58.917" v="541"/>
          <ac:spMkLst>
            <pc:docMk/>
            <pc:sldMk cId="3250614516" sldId="356"/>
            <ac:spMk id="16" creationId="{D6CC92CE-B6F3-56AA-D9E5-B630618ED7F3}"/>
          </ac:spMkLst>
        </pc:spChg>
        <pc:spChg chg="del">
          <ac:chgData name="Techakul, Bhumin" userId="S::ct2123@ic.ac.uk::decb687a-fc5d-4b23-9130-e8ade795d0eb" providerId="AD" clId="Web-{96E3558F-4EA1-4BC6-B409-EA54766B4F55}" dt="2024-06-21T10:32:58.917" v="538"/>
          <ac:spMkLst>
            <pc:docMk/>
            <pc:sldMk cId="3250614516" sldId="356"/>
            <ac:spMk id="19" creationId="{548911AB-46A1-F82D-437B-C60B4B28510E}"/>
          </ac:spMkLst>
        </pc:spChg>
        <pc:spChg chg="del">
          <ac:chgData name="Techakul, Bhumin" userId="S::ct2123@ic.ac.uk::decb687a-fc5d-4b23-9130-e8ade795d0eb" providerId="AD" clId="Web-{96E3558F-4EA1-4BC6-B409-EA54766B4F55}" dt="2024-06-21T10:32:58.917" v="537"/>
          <ac:spMkLst>
            <pc:docMk/>
            <pc:sldMk cId="3250614516" sldId="356"/>
            <ac:spMk id="20" creationId="{164C9835-F21A-639B-6DB6-3F4C34E8BABA}"/>
          </ac:spMkLst>
        </pc:spChg>
        <pc:spChg chg="add mod ord">
          <ac:chgData name="Techakul, Bhumin" userId="S::ct2123@ic.ac.uk::decb687a-fc5d-4b23-9130-e8ade795d0eb" providerId="AD" clId="Web-{96E3558F-4EA1-4BC6-B409-EA54766B4F55}" dt="2024-06-21T10:35:36.360" v="580" actId="1076"/>
          <ac:spMkLst>
            <pc:docMk/>
            <pc:sldMk cId="3250614516" sldId="356"/>
            <ac:spMk id="23" creationId="{A5F3F9A3-6BA3-C4CA-8E01-9C46918E400D}"/>
          </ac:spMkLst>
        </pc:spChg>
        <pc:spChg chg="del">
          <ac:chgData name="Techakul, Bhumin" userId="S::ct2123@ic.ac.uk::decb687a-fc5d-4b23-9130-e8ade795d0eb" providerId="AD" clId="Web-{96E3558F-4EA1-4BC6-B409-EA54766B4F55}" dt="2024-06-21T10:32:58.917" v="536"/>
          <ac:spMkLst>
            <pc:docMk/>
            <pc:sldMk cId="3250614516" sldId="356"/>
            <ac:spMk id="25" creationId="{D07A70D1-1DF2-6184-2A88-A881D229A226}"/>
          </ac:spMkLst>
        </pc:spChg>
        <pc:spChg chg="mod">
          <ac:chgData name="Techakul, Bhumin" userId="S::ct2123@ic.ac.uk::decb687a-fc5d-4b23-9130-e8ade795d0eb" providerId="AD" clId="Web-{96E3558F-4EA1-4BC6-B409-EA54766B4F55}" dt="2024-06-21T10:29:57.162" v="510" actId="20577"/>
          <ac:spMkLst>
            <pc:docMk/>
            <pc:sldMk cId="3250614516" sldId="356"/>
            <ac:spMk id="39" creationId="{00000000-0000-0000-0000-000000000000}"/>
          </ac:spMkLst>
        </pc:spChg>
        <pc:picChg chg="add del mod">
          <ac:chgData name="Techakul, Bhumin" userId="S::ct2123@ic.ac.uk::decb687a-fc5d-4b23-9130-e8ade795d0eb" providerId="AD" clId="Web-{96E3558F-4EA1-4BC6-B409-EA54766B4F55}" dt="2024-06-21T10:30:25.538" v="532"/>
          <ac:picMkLst>
            <pc:docMk/>
            <pc:sldMk cId="3250614516" sldId="356"/>
            <ac:picMk id="3" creationId="{9DCB7179-4365-AA96-827A-F386E65C79B6}"/>
          </ac:picMkLst>
        </pc:picChg>
        <pc:picChg chg="del">
          <ac:chgData name="Techakul, Bhumin" userId="S::ct2123@ic.ac.uk::decb687a-fc5d-4b23-9130-e8ade795d0eb" providerId="AD" clId="Web-{96E3558F-4EA1-4BC6-B409-EA54766B4F55}" dt="2024-06-21T10:32:56.152" v="535"/>
          <ac:picMkLst>
            <pc:docMk/>
            <pc:sldMk cId="3250614516" sldId="356"/>
            <ac:picMk id="4" creationId="{50AE19E7-505C-3AA0-7DE7-90321EE2C8D0}"/>
          </ac:picMkLst>
        </pc:picChg>
        <pc:picChg chg="add mod">
          <ac:chgData name="Techakul, Bhumin" userId="S::ct2123@ic.ac.uk::decb687a-fc5d-4b23-9130-e8ade795d0eb" providerId="AD" clId="Web-{96E3558F-4EA1-4BC6-B409-EA54766B4F55}" dt="2024-06-21T10:33:42.012" v="553" actId="1076"/>
          <ac:picMkLst>
            <pc:docMk/>
            <pc:sldMk cId="3250614516" sldId="356"/>
            <ac:picMk id="5" creationId="{85C303D5-729A-E024-5F22-6BFD8EAC57E4}"/>
          </ac:picMkLst>
        </pc:picChg>
        <pc:picChg chg="del">
          <ac:chgData name="Techakul, Bhumin" userId="S::ct2123@ic.ac.uk::decb687a-fc5d-4b23-9130-e8ade795d0eb" providerId="AD" clId="Web-{96E3558F-4EA1-4BC6-B409-EA54766B4F55}" dt="2024-06-21T10:33:02.589" v="545"/>
          <ac:picMkLst>
            <pc:docMk/>
            <pc:sldMk cId="3250614516" sldId="356"/>
            <ac:picMk id="7" creationId="{DE6C5779-ABFA-4AB1-565D-442BF382C823}"/>
          </ac:picMkLst>
        </pc:picChg>
        <pc:picChg chg="add del">
          <ac:chgData name="Techakul, Bhumin" userId="S::ct2123@ic.ac.uk::decb687a-fc5d-4b23-9130-e8ade795d0eb" providerId="AD" clId="Web-{96E3558F-4EA1-4BC6-B409-EA54766B4F55}" dt="2024-06-21T10:33:43.497" v="554"/>
          <ac:picMkLst>
            <pc:docMk/>
            <pc:sldMk cId="3250614516" sldId="356"/>
            <ac:picMk id="8" creationId="{64620C09-9B9B-AC05-90AD-E469744C274D}"/>
          </ac:picMkLst>
        </pc:picChg>
        <pc:cxnChg chg="del">
          <ac:chgData name="Techakul, Bhumin" userId="S::ct2123@ic.ac.uk::decb687a-fc5d-4b23-9130-e8ade795d0eb" providerId="AD" clId="Web-{96E3558F-4EA1-4BC6-B409-EA54766B4F55}" dt="2024-06-21T10:32:58.917" v="540"/>
          <ac:cxnSpMkLst>
            <pc:docMk/>
            <pc:sldMk cId="3250614516" sldId="356"/>
            <ac:cxnSpMk id="17" creationId="{F85571F2-C6FE-4A98-3DE3-06F8949A0F53}"/>
          </ac:cxnSpMkLst>
        </pc:cxnChg>
        <pc:cxnChg chg="del mod">
          <ac:chgData name="Techakul, Bhumin" userId="S::ct2123@ic.ac.uk::decb687a-fc5d-4b23-9130-e8ade795d0eb" providerId="AD" clId="Web-{96E3558F-4EA1-4BC6-B409-EA54766B4F55}" dt="2024-06-21T10:32:58.917" v="539"/>
          <ac:cxnSpMkLst>
            <pc:docMk/>
            <pc:sldMk cId="3250614516" sldId="356"/>
            <ac:cxnSpMk id="18" creationId="{2EA54B3F-F066-ECB2-AAB6-B3BFA20F3669}"/>
          </ac:cxnSpMkLst>
        </pc:cxnChg>
        <pc:cxnChg chg="add mod">
          <ac:chgData name="Techakul, Bhumin" userId="S::ct2123@ic.ac.uk::decb687a-fc5d-4b23-9130-e8ade795d0eb" providerId="AD" clId="Web-{96E3558F-4EA1-4BC6-B409-EA54766B4F55}" dt="2024-06-21T10:36:23.408" v="595" actId="1076"/>
          <ac:cxnSpMkLst>
            <pc:docMk/>
            <pc:sldMk cId="3250614516" sldId="356"/>
            <ac:cxnSpMk id="21" creationId="{D002ADF4-1B3E-AF65-1A9F-C841EBA8DD7E}"/>
          </ac:cxnSpMkLst>
        </pc:cxnChg>
      </pc:sldChg>
      <pc:sldChg chg="modSp add replId">
        <pc:chgData name="Techakul, Bhumin" userId="S::ct2123@ic.ac.uk::decb687a-fc5d-4b23-9130-e8ade795d0eb" providerId="AD" clId="Web-{96E3558F-4EA1-4BC6-B409-EA54766B4F55}" dt="2024-06-21T10:37:26.676" v="621" actId="20577"/>
        <pc:sldMkLst>
          <pc:docMk/>
          <pc:sldMk cId="2687050505" sldId="357"/>
        </pc:sldMkLst>
        <pc:spChg chg="mod">
          <ac:chgData name="Techakul, Bhumin" userId="S::ct2123@ic.ac.uk::decb687a-fc5d-4b23-9130-e8ade795d0eb" providerId="AD" clId="Web-{96E3558F-4EA1-4BC6-B409-EA54766B4F55}" dt="2024-06-21T10:37:26.676" v="621" actId="20577"/>
          <ac:spMkLst>
            <pc:docMk/>
            <pc:sldMk cId="2687050505" sldId="357"/>
            <ac:spMk id="2" creationId="{AC4A4E66-15C9-1D94-8DD9-C6A94242AB4E}"/>
          </ac:spMkLst>
        </pc:spChg>
      </pc:sldChg>
      <pc:sldChg chg="addSp delSp modSp add replId">
        <pc:chgData name="Techakul, Bhumin" userId="S::ct2123@ic.ac.uk::decb687a-fc5d-4b23-9130-e8ade795d0eb" providerId="AD" clId="Web-{96E3558F-4EA1-4BC6-B409-EA54766B4F55}" dt="2024-06-21T10:51:18.467" v="742" actId="1076"/>
        <pc:sldMkLst>
          <pc:docMk/>
          <pc:sldMk cId="1990301687" sldId="358"/>
        </pc:sldMkLst>
        <pc:spChg chg="mod">
          <ac:chgData name="Techakul, Bhumin" userId="S::ct2123@ic.ac.uk::decb687a-fc5d-4b23-9130-e8ade795d0eb" providerId="AD" clId="Web-{96E3558F-4EA1-4BC6-B409-EA54766B4F55}" dt="2024-06-21T10:38:04.239" v="661" actId="20577"/>
          <ac:spMkLst>
            <pc:docMk/>
            <pc:sldMk cId="1990301687" sldId="358"/>
            <ac:spMk id="2" creationId="{AC4A4E66-15C9-1D94-8DD9-C6A94242AB4E}"/>
          </ac:spMkLst>
        </pc:spChg>
        <pc:spChg chg="add mod">
          <ac:chgData name="Techakul, Bhumin" userId="S::ct2123@ic.ac.uk::decb687a-fc5d-4b23-9130-e8ade795d0eb" providerId="AD" clId="Web-{96E3558F-4EA1-4BC6-B409-EA54766B4F55}" dt="2024-06-21T10:48:26.181" v="681" actId="1076"/>
          <ac:spMkLst>
            <pc:docMk/>
            <pc:sldMk cId="1990301687" sldId="358"/>
            <ac:spMk id="6" creationId="{3EDB73F7-1D55-66D3-F67F-68C4C3F3A96A}"/>
          </ac:spMkLst>
        </pc:spChg>
        <pc:spChg chg="add del">
          <ac:chgData name="Techakul, Bhumin" userId="S::ct2123@ic.ac.uk::decb687a-fc5d-4b23-9130-e8ade795d0eb" providerId="AD" clId="Web-{96E3558F-4EA1-4BC6-B409-EA54766B4F55}" dt="2024-06-21T10:49:24.464" v="688"/>
          <ac:spMkLst>
            <pc:docMk/>
            <pc:sldMk cId="1990301687" sldId="358"/>
            <ac:spMk id="9" creationId="{95F45887-248C-04E1-FF9A-DC2136BC7A61}"/>
          </ac:spMkLst>
        </pc:spChg>
        <pc:spChg chg="mod">
          <ac:chgData name="Techakul, Bhumin" userId="S::ct2123@ic.ac.uk::decb687a-fc5d-4b23-9130-e8ade795d0eb" providerId="AD" clId="Web-{96E3558F-4EA1-4BC6-B409-EA54766B4F55}" dt="2024-06-21T10:48:37.368" v="683" actId="1076"/>
          <ac:spMkLst>
            <pc:docMk/>
            <pc:sldMk cId="1990301687" sldId="358"/>
            <ac:spMk id="10" creationId="{626A5FCC-718F-7DE1-2C10-40450A702891}"/>
          </ac:spMkLst>
        </pc:spChg>
        <pc:spChg chg="add mod">
          <ac:chgData name="Techakul, Bhumin" userId="S::ct2123@ic.ac.uk::decb687a-fc5d-4b23-9130-e8ade795d0eb" providerId="AD" clId="Web-{96E3558F-4EA1-4BC6-B409-EA54766B4F55}" dt="2024-06-21T10:49:32.339" v="690" actId="1076"/>
          <ac:spMkLst>
            <pc:docMk/>
            <pc:sldMk cId="1990301687" sldId="358"/>
            <ac:spMk id="11" creationId="{07AC9FF9-8549-D380-F48F-5FB618ED9F81}"/>
          </ac:spMkLst>
        </pc:spChg>
        <pc:spChg chg="mod">
          <ac:chgData name="Techakul, Bhumin" userId="S::ct2123@ic.ac.uk::decb687a-fc5d-4b23-9130-e8ade795d0eb" providerId="AD" clId="Web-{96E3558F-4EA1-4BC6-B409-EA54766B4F55}" dt="2024-06-21T10:48:37.368" v="684" actId="1076"/>
          <ac:spMkLst>
            <pc:docMk/>
            <pc:sldMk cId="1990301687" sldId="358"/>
            <ac:spMk id="12" creationId="{5223BEC1-621C-F6F0-4F03-D1557374AAE4}"/>
          </ac:spMkLst>
        </pc:spChg>
        <pc:spChg chg="add mod">
          <ac:chgData name="Techakul, Bhumin" userId="S::ct2123@ic.ac.uk::decb687a-fc5d-4b23-9130-e8ade795d0eb" providerId="AD" clId="Web-{96E3558F-4EA1-4BC6-B409-EA54766B4F55}" dt="2024-06-21T10:51:10.592" v="736" actId="1076"/>
          <ac:spMkLst>
            <pc:docMk/>
            <pc:sldMk cId="1990301687" sldId="358"/>
            <ac:spMk id="13" creationId="{A1FAEDB9-E7EC-C1EE-4357-87A6E2E8C364}"/>
          </ac:spMkLst>
        </pc:spChg>
        <pc:spChg chg="add mod">
          <ac:chgData name="Techakul, Bhumin" userId="S::ct2123@ic.ac.uk::decb687a-fc5d-4b23-9130-e8ade795d0eb" providerId="AD" clId="Web-{96E3558F-4EA1-4BC6-B409-EA54766B4F55}" dt="2024-06-21T10:49:49.089" v="697" actId="1076"/>
          <ac:spMkLst>
            <pc:docMk/>
            <pc:sldMk cId="1990301687" sldId="358"/>
            <ac:spMk id="14" creationId="{D742230B-5ABE-1E55-0342-19666F5787AD}"/>
          </ac:spMkLst>
        </pc:spChg>
        <pc:spChg chg="add mod">
          <ac:chgData name="Techakul, Bhumin" userId="S::ct2123@ic.ac.uk::decb687a-fc5d-4b23-9130-e8ade795d0eb" providerId="AD" clId="Web-{96E3558F-4EA1-4BC6-B409-EA54766B4F55}" dt="2024-06-21T10:51:04.857" v="735" actId="1076"/>
          <ac:spMkLst>
            <pc:docMk/>
            <pc:sldMk cId="1990301687" sldId="358"/>
            <ac:spMk id="15" creationId="{32DA6508-AB2D-F0F5-BEDA-C9CF5688DA57}"/>
          </ac:spMkLst>
        </pc:spChg>
        <pc:spChg chg="add del mod">
          <ac:chgData name="Techakul, Bhumin" userId="S::ct2123@ic.ac.uk::decb687a-fc5d-4b23-9130-e8ade795d0eb" providerId="AD" clId="Web-{96E3558F-4EA1-4BC6-B409-EA54766B4F55}" dt="2024-06-21T10:50:21.606" v="711"/>
          <ac:spMkLst>
            <pc:docMk/>
            <pc:sldMk cId="1990301687" sldId="358"/>
            <ac:spMk id="16" creationId="{73A5A3B7-E7A1-5D5C-3A03-02DCDD3BDFCF}"/>
          </ac:spMkLst>
        </pc:spChg>
        <pc:spChg chg="add del mod">
          <ac:chgData name="Techakul, Bhumin" userId="S::ct2123@ic.ac.uk::decb687a-fc5d-4b23-9130-e8ade795d0eb" providerId="AD" clId="Web-{96E3558F-4EA1-4BC6-B409-EA54766B4F55}" dt="2024-06-21T10:50:21.606" v="710"/>
          <ac:spMkLst>
            <pc:docMk/>
            <pc:sldMk cId="1990301687" sldId="358"/>
            <ac:spMk id="17" creationId="{5A9A25E0-77F3-7B74-AA19-6196EA99E1D9}"/>
          </ac:spMkLst>
        </pc:spChg>
        <pc:spChg chg="add del mod">
          <ac:chgData name="Techakul, Bhumin" userId="S::ct2123@ic.ac.uk::decb687a-fc5d-4b23-9130-e8ade795d0eb" providerId="AD" clId="Web-{96E3558F-4EA1-4BC6-B409-EA54766B4F55}" dt="2024-06-21T10:50:21.606" v="709"/>
          <ac:spMkLst>
            <pc:docMk/>
            <pc:sldMk cId="1990301687" sldId="358"/>
            <ac:spMk id="18" creationId="{4A2DD5A9-E8A6-64B8-E71D-1C981F576D12}"/>
          </ac:spMkLst>
        </pc:spChg>
        <pc:spChg chg="add del mod">
          <ac:chgData name="Techakul, Bhumin" userId="S::ct2123@ic.ac.uk::decb687a-fc5d-4b23-9130-e8ade795d0eb" providerId="AD" clId="Web-{96E3558F-4EA1-4BC6-B409-EA54766B4F55}" dt="2024-06-21T10:51:00.732" v="734"/>
          <ac:spMkLst>
            <pc:docMk/>
            <pc:sldMk cId="1990301687" sldId="358"/>
            <ac:spMk id="19" creationId="{647834FD-03D4-673E-22FB-A32BC9DE1522}"/>
          </ac:spMkLst>
        </pc:spChg>
        <pc:spChg chg="add del mod">
          <ac:chgData name="Techakul, Bhumin" userId="S::ct2123@ic.ac.uk::decb687a-fc5d-4b23-9130-e8ade795d0eb" providerId="AD" clId="Web-{96E3558F-4EA1-4BC6-B409-EA54766B4F55}" dt="2024-06-21T10:51:00.732" v="733"/>
          <ac:spMkLst>
            <pc:docMk/>
            <pc:sldMk cId="1990301687" sldId="358"/>
            <ac:spMk id="20" creationId="{FF711C96-D328-CD70-BB46-EC5DCA44DFEC}"/>
          </ac:spMkLst>
        </pc:spChg>
        <pc:spChg chg="add del mod">
          <ac:chgData name="Techakul, Bhumin" userId="S::ct2123@ic.ac.uk::decb687a-fc5d-4b23-9130-e8ade795d0eb" providerId="AD" clId="Web-{96E3558F-4EA1-4BC6-B409-EA54766B4F55}" dt="2024-06-21T10:51:00.732" v="732"/>
          <ac:spMkLst>
            <pc:docMk/>
            <pc:sldMk cId="1990301687" sldId="358"/>
            <ac:spMk id="22" creationId="{15AFCAB2-C3A1-0EF2-0E2E-8B74A54B16F7}"/>
          </ac:spMkLst>
        </pc:spChg>
        <pc:spChg chg="mod">
          <ac:chgData name="Techakul, Bhumin" userId="S::ct2123@ic.ac.uk::decb687a-fc5d-4b23-9130-e8ade795d0eb" providerId="AD" clId="Web-{96E3558F-4EA1-4BC6-B409-EA54766B4F55}" dt="2024-06-21T10:48:37.368" v="682" actId="1076"/>
          <ac:spMkLst>
            <pc:docMk/>
            <pc:sldMk cId="1990301687" sldId="358"/>
            <ac:spMk id="23" creationId="{A5F3F9A3-6BA3-C4CA-8E01-9C46918E400D}"/>
          </ac:spMkLst>
        </pc:spChg>
        <pc:spChg chg="add del mod">
          <ac:chgData name="Techakul, Bhumin" userId="S::ct2123@ic.ac.uk::decb687a-fc5d-4b23-9130-e8ade795d0eb" providerId="AD" clId="Web-{96E3558F-4EA1-4BC6-B409-EA54766B4F55}" dt="2024-06-21T10:50:59.217" v="731"/>
          <ac:spMkLst>
            <pc:docMk/>
            <pc:sldMk cId="1990301687" sldId="358"/>
            <ac:spMk id="24" creationId="{5FB24F19-A9A1-5C41-C1A0-1338C236023A}"/>
          </ac:spMkLst>
        </pc:spChg>
        <pc:spChg chg="add del mod">
          <ac:chgData name="Techakul, Bhumin" userId="S::ct2123@ic.ac.uk::decb687a-fc5d-4b23-9130-e8ade795d0eb" providerId="AD" clId="Web-{96E3558F-4EA1-4BC6-B409-EA54766B4F55}" dt="2024-06-21T10:50:59.217" v="730"/>
          <ac:spMkLst>
            <pc:docMk/>
            <pc:sldMk cId="1990301687" sldId="358"/>
            <ac:spMk id="25" creationId="{54170244-0195-E77E-7E59-570CC27A491F}"/>
          </ac:spMkLst>
        </pc:spChg>
        <pc:spChg chg="add del mod">
          <ac:chgData name="Techakul, Bhumin" userId="S::ct2123@ic.ac.uk::decb687a-fc5d-4b23-9130-e8ade795d0eb" providerId="AD" clId="Web-{96E3558F-4EA1-4BC6-B409-EA54766B4F55}" dt="2024-06-21T10:50:59.217" v="729"/>
          <ac:spMkLst>
            <pc:docMk/>
            <pc:sldMk cId="1990301687" sldId="358"/>
            <ac:spMk id="26" creationId="{9173E87D-D2E7-0A5C-7154-B65F32A85A8C}"/>
          </ac:spMkLst>
        </pc:spChg>
        <pc:spChg chg="add mod">
          <ac:chgData name="Techakul, Bhumin" userId="S::ct2123@ic.ac.uk::decb687a-fc5d-4b23-9130-e8ade795d0eb" providerId="AD" clId="Web-{96E3558F-4EA1-4BC6-B409-EA54766B4F55}" dt="2024-06-21T10:51:18.436" v="740" actId="1076"/>
          <ac:spMkLst>
            <pc:docMk/>
            <pc:sldMk cId="1990301687" sldId="358"/>
            <ac:spMk id="27" creationId="{4FA04CA1-80D7-AD12-5BD9-DBF25AD5AB53}"/>
          </ac:spMkLst>
        </pc:spChg>
        <pc:spChg chg="add mod">
          <ac:chgData name="Techakul, Bhumin" userId="S::ct2123@ic.ac.uk::decb687a-fc5d-4b23-9130-e8ade795d0eb" providerId="AD" clId="Web-{96E3558F-4EA1-4BC6-B409-EA54766B4F55}" dt="2024-06-21T10:51:18.452" v="741" actId="1076"/>
          <ac:spMkLst>
            <pc:docMk/>
            <pc:sldMk cId="1990301687" sldId="358"/>
            <ac:spMk id="28" creationId="{5241E81B-349B-A7B5-6371-77F6CC1C16D0}"/>
          </ac:spMkLst>
        </pc:spChg>
        <pc:spChg chg="add mod">
          <ac:chgData name="Techakul, Bhumin" userId="S::ct2123@ic.ac.uk::decb687a-fc5d-4b23-9130-e8ade795d0eb" providerId="AD" clId="Web-{96E3558F-4EA1-4BC6-B409-EA54766B4F55}" dt="2024-06-21T10:51:18.467" v="742" actId="1076"/>
          <ac:spMkLst>
            <pc:docMk/>
            <pc:sldMk cId="1990301687" sldId="358"/>
            <ac:spMk id="29" creationId="{9BB562AB-CF5A-74FC-629A-4C787D9F6E5C}"/>
          </ac:spMkLst>
        </pc:spChg>
        <pc:picChg chg="add del mod">
          <ac:chgData name="Techakul, Bhumin" userId="S::ct2123@ic.ac.uk::decb687a-fc5d-4b23-9130-e8ade795d0eb" providerId="AD" clId="Web-{96E3558F-4EA1-4BC6-B409-EA54766B4F55}" dt="2024-06-21T10:46:33.302" v="664"/>
          <ac:picMkLst>
            <pc:docMk/>
            <pc:sldMk cId="1990301687" sldId="358"/>
            <ac:picMk id="3" creationId="{E2D27ADF-E777-04EF-FF56-021F7462B6F1}"/>
          </ac:picMkLst>
        </pc:picChg>
        <pc:picChg chg="add mod">
          <ac:chgData name="Techakul, Bhumin" userId="S::ct2123@ic.ac.uk::decb687a-fc5d-4b23-9130-e8ade795d0eb" providerId="AD" clId="Web-{96E3558F-4EA1-4BC6-B409-EA54766B4F55}" dt="2024-06-21T10:46:58.881" v="670" actId="1076"/>
          <ac:picMkLst>
            <pc:docMk/>
            <pc:sldMk cId="1990301687" sldId="358"/>
            <ac:picMk id="4" creationId="{D9C5662F-A91D-5AAF-BA63-AF565E69EC0A}"/>
          </ac:picMkLst>
        </pc:picChg>
        <pc:picChg chg="add del">
          <ac:chgData name="Techakul, Bhumin" userId="S::ct2123@ic.ac.uk::decb687a-fc5d-4b23-9130-e8ade795d0eb" providerId="AD" clId="Web-{96E3558F-4EA1-4BC6-B409-EA54766B4F55}" dt="2024-06-21T10:47:00.740" v="671"/>
          <ac:picMkLst>
            <pc:docMk/>
            <pc:sldMk cId="1990301687" sldId="358"/>
            <ac:picMk id="5" creationId="{85C303D5-729A-E024-5F22-6BFD8EAC57E4}"/>
          </ac:picMkLst>
        </pc:picChg>
        <pc:picChg chg="add mod">
          <ac:chgData name="Techakul, Bhumin" userId="S::ct2123@ic.ac.uk::decb687a-fc5d-4b23-9130-e8ade795d0eb" providerId="AD" clId="Web-{96E3558F-4EA1-4BC6-B409-EA54766B4F55}" dt="2024-06-21T10:49:08.026" v="686" actId="1076"/>
          <ac:picMkLst>
            <pc:docMk/>
            <pc:sldMk cId="1990301687" sldId="358"/>
            <ac:picMk id="8" creationId="{CE4A1D22-A31E-DD0D-45F0-92AE4EB8CDFC}"/>
          </ac:picMkLst>
        </pc:picChg>
        <pc:cxnChg chg="mod">
          <ac:chgData name="Techakul, Bhumin" userId="S::ct2123@ic.ac.uk::decb687a-fc5d-4b23-9130-e8ade795d0eb" providerId="AD" clId="Web-{96E3558F-4EA1-4BC6-B409-EA54766B4F55}" dt="2024-06-21T10:48:37.384" v="685" actId="1076"/>
          <ac:cxnSpMkLst>
            <pc:docMk/>
            <pc:sldMk cId="1990301687" sldId="358"/>
            <ac:cxnSpMk id="21" creationId="{D002ADF4-1B3E-AF65-1A9F-C841EBA8DD7E}"/>
          </ac:cxnSpMkLst>
        </pc:cxnChg>
      </pc:sldChg>
    </pc:docChg>
  </pc:docChgLst>
  <pc:docChgLst>
    <pc:chgData name="Bassil, Mia" userId="42f0a279-72ad-413c-9cd0-4aed02324d07" providerId="ADAL" clId="{A151D18F-8CCA-A949-AC21-AF11A8EDC90B}"/>
    <pc:docChg chg="undo custSel modSld">
      <pc:chgData name="Bassil, Mia" userId="42f0a279-72ad-413c-9cd0-4aed02324d07" providerId="ADAL" clId="{A151D18F-8CCA-A949-AC21-AF11A8EDC90B}" dt="2024-06-10T11:26:28.314" v="1" actId="1076"/>
      <pc:docMkLst>
        <pc:docMk/>
      </pc:docMkLst>
      <pc:sldChg chg="modSp">
        <pc:chgData name="Bassil, Mia" userId="42f0a279-72ad-413c-9cd0-4aed02324d07" providerId="ADAL" clId="{A151D18F-8CCA-A949-AC21-AF11A8EDC90B}" dt="2024-06-10T11:26:28.314" v="1" actId="1076"/>
        <pc:sldMkLst>
          <pc:docMk/>
          <pc:sldMk cId="3335320799" sldId="301"/>
        </pc:sldMkLst>
        <pc:picChg chg="mod">
          <ac:chgData name="Bassil, Mia" userId="42f0a279-72ad-413c-9cd0-4aed02324d07" providerId="ADAL" clId="{A151D18F-8CCA-A949-AC21-AF11A8EDC90B}" dt="2024-06-10T11:26:28.314" v="1" actId="1076"/>
          <ac:picMkLst>
            <pc:docMk/>
            <pc:sldMk cId="3335320799" sldId="301"/>
            <ac:picMk id="6" creationId="{F9BB9E1B-A0BE-B81A-4176-5654717E0AD8}"/>
          </ac:picMkLst>
        </pc:picChg>
      </pc:sldChg>
    </pc:docChg>
  </pc:docChgLst>
  <pc:docChgLst>
    <pc:chgData name="Ghaleb, Mamoun" userId="S::mg1923@ic.ac.uk::eedf5fdc-f049-48ae-a3cb-ca9da4dc0862" providerId="AD" clId="Web-{0D07313E-6B9A-C816-B85D-42E00ED052E6}"/>
    <pc:docChg chg="addSld delSld modSld">
      <pc:chgData name="Ghaleb, Mamoun" userId="S::mg1923@ic.ac.uk::eedf5fdc-f049-48ae-a3cb-ca9da4dc0862" providerId="AD" clId="Web-{0D07313E-6B9A-C816-B85D-42E00ED052E6}" dt="2024-06-17T09:40:24.065" v="235"/>
      <pc:docMkLst>
        <pc:docMk/>
      </pc:docMkLst>
      <pc:sldChg chg="modSp">
        <pc:chgData name="Ghaleb, Mamoun" userId="S::mg1923@ic.ac.uk::eedf5fdc-f049-48ae-a3cb-ca9da4dc0862" providerId="AD" clId="Web-{0D07313E-6B9A-C816-B85D-42E00ED052E6}" dt="2024-06-17T09:23:41.696" v="114"/>
        <pc:sldMkLst>
          <pc:docMk/>
          <pc:sldMk cId="2584940142" sldId="290"/>
        </pc:sldMkLst>
        <pc:spChg chg="mod">
          <ac:chgData name="Ghaleb, Mamoun" userId="S::mg1923@ic.ac.uk::eedf5fdc-f049-48ae-a3cb-ca9da4dc0862" providerId="AD" clId="Web-{0D07313E-6B9A-C816-B85D-42E00ED052E6}" dt="2024-06-17T09:23:02.225" v="105" actId="20577"/>
          <ac:spMkLst>
            <pc:docMk/>
            <pc:sldMk cId="2584940142" sldId="290"/>
            <ac:spMk id="39" creationId="{00000000-0000-0000-0000-000000000000}"/>
          </ac:spMkLst>
        </pc:spChg>
        <pc:spChg chg="mod">
          <ac:chgData name="Ghaleb, Mamoun" userId="S::mg1923@ic.ac.uk::eedf5fdc-f049-48ae-a3cb-ca9da4dc0862" providerId="AD" clId="Web-{0D07313E-6B9A-C816-B85D-42E00ED052E6}" dt="2024-06-17T09:22:14.018" v="87"/>
          <ac:spMkLst>
            <pc:docMk/>
            <pc:sldMk cId="2584940142" sldId="290"/>
            <ac:spMk id="103" creationId="{FECF7F35-5884-4FDD-2068-1837526EB0C2}"/>
          </ac:spMkLst>
        </pc:spChg>
        <pc:spChg chg="mod">
          <ac:chgData name="Ghaleb, Mamoun" userId="S::mg1923@ic.ac.uk::eedf5fdc-f049-48ae-a3cb-ca9da4dc0862" providerId="AD" clId="Web-{0D07313E-6B9A-C816-B85D-42E00ED052E6}" dt="2024-06-17T09:22:14.018" v="88"/>
          <ac:spMkLst>
            <pc:docMk/>
            <pc:sldMk cId="2584940142" sldId="290"/>
            <ac:spMk id="108" creationId="{3410F8B9-63ED-8CBB-5A04-1942252D874E}"/>
          </ac:spMkLst>
        </pc:spChg>
        <pc:spChg chg="mod">
          <ac:chgData name="Ghaleb, Mamoun" userId="S::mg1923@ic.ac.uk::eedf5fdc-f049-48ae-a3cb-ca9da4dc0862" providerId="AD" clId="Web-{0D07313E-6B9A-C816-B85D-42E00ED052E6}" dt="2024-06-17T09:22:14.018" v="89"/>
          <ac:spMkLst>
            <pc:docMk/>
            <pc:sldMk cId="2584940142" sldId="290"/>
            <ac:spMk id="115" creationId="{64A7C58C-C907-E0D8-DCF6-1525A6A8DDB2}"/>
          </ac:spMkLst>
        </pc:spChg>
        <pc:spChg chg="mod">
          <ac:chgData name="Ghaleb, Mamoun" userId="S::mg1923@ic.ac.uk::eedf5fdc-f049-48ae-a3cb-ca9da4dc0862" providerId="AD" clId="Web-{0D07313E-6B9A-C816-B85D-42E00ED052E6}" dt="2024-06-17T09:22:51.271" v="102"/>
          <ac:spMkLst>
            <pc:docMk/>
            <pc:sldMk cId="2584940142" sldId="290"/>
            <ac:spMk id="122" creationId="{891A9601-9A1A-3972-2E86-EB7DBC36D1FD}"/>
          </ac:spMkLst>
        </pc:spChg>
        <pc:spChg chg="mod">
          <ac:chgData name="Ghaleb, Mamoun" userId="S::mg1923@ic.ac.uk::eedf5fdc-f049-48ae-a3cb-ca9da4dc0862" providerId="AD" clId="Web-{0D07313E-6B9A-C816-B85D-42E00ED052E6}" dt="2024-06-17T09:22:42.317" v="101" actId="20577"/>
          <ac:spMkLst>
            <pc:docMk/>
            <pc:sldMk cId="2584940142" sldId="290"/>
            <ac:spMk id="140" creationId="{335B4164-0FD9-D738-35B3-EEE36F54584E}"/>
          </ac:spMkLst>
        </pc:spChg>
        <pc:spChg chg="mod">
          <ac:chgData name="Ghaleb, Mamoun" userId="S::mg1923@ic.ac.uk::eedf5fdc-f049-48ae-a3cb-ca9da4dc0862" providerId="AD" clId="Web-{0D07313E-6B9A-C816-B85D-42E00ED052E6}" dt="2024-06-17T09:22:36.207" v="100" actId="20577"/>
          <ac:spMkLst>
            <pc:docMk/>
            <pc:sldMk cId="2584940142" sldId="290"/>
            <ac:spMk id="141" creationId="{5E2B78DE-FDF9-7184-FD48-1A7E84793CFD}"/>
          </ac:spMkLst>
        </pc:spChg>
        <pc:spChg chg="mod">
          <ac:chgData name="Ghaleb, Mamoun" userId="S::mg1923@ic.ac.uk::eedf5fdc-f049-48ae-a3cb-ca9da4dc0862" providerId="AD" clId="Web-{0D07313E-6B9A-C816-B85D-42E00ED052E6}" dt="2024-06-17T09:22:31.519" v="99" actId="20577"/>
          <ac:spMkLst>
            <pc:docMk/>
            <pc:sldMk cId="2584940142" sldId="290"/>
            <ac:spMk id="142" creationId="{1B6AD1E6-F5CF-A392-CC7C-674DD45F1487}"/>
          </ac:spMkLst>
        </pc:spChg>
        <pc:spChg chg="mod">
          <ac:chgData name="Ghaleb, Mamoun" userId="S::mg1923@ic.ac.uk::eedf5fdc-f049-48ae-a3cb-ca9da4dc0862" providerId="AD" clId="Web-{0D07313E-6B9A-C816-B85D-42E00ED052E6}" dt="2024-06-17T09:23:31.539" v="113" actId="20577"/>
          <ac:spMkLst>
            <pc:docMk/>
            <pc:sldMk cId="2584940142" sldId="290"/>
            <ac:spMk id="143" creationId="{87D92B12-CC39-5FFF-E575-C49D853C096A}"/>
          </ac:spMkLst>
        </pc:spChg>
        <pc:spChg chg="mod">
          <ac:chgData name="Ghaleb, Mamoun" userId="S::mg1923@ic.ac.uk::eedf5fdc-f049-48ae-a3cb-ca9da4dc0862" providerId="AD" clId="Web-{0D07313E-6B9A-C816-B85D-42E00ED052E6}" dt="2024-06-17T09:23:41.696" v="114"/>
          <ac:spMkLst>
            <pc:docMk/>
            <pc:sldMk cId="2584940142" sldId="290"/>
            <ac:spMk id="144" creationId="{8C69AEF6-C4FC-E3AB-AFFC-2887E61E109E}"/>
          </ac:spMkLst>
        </pc:spChg>
        <pc:spChg chg="mod">
          <ac:chgData name="Ghaleb, Mamoun" userId="S::mg1923@ic.ac.uk::eedf5fdc-f049-48ae-a3cb-ca9da4dc0862" providerId="AD" clId="Web-{0D07313E-6B9A-C816-B85D-42E00ED052E6}" dt="2024-06-17T09:22:22.987" v="93"/>
          <ac:spMkLst>
            <pc:docMk/>
            <pc:sldMk cId="2584940142" sldId="290"/>
            <ac:spMk id="145" creationId="{FB30C492-D6D8-FC63-2ADC-66FB0007BEC7}"/>
          </ac:spMkLst>
        </pc:spChg>
        <pc:spChg chg="mod">
          <ac:chgData name="Ghaleb, Mamoun" userId="S::mg1923@ic.ac.uk::eedf5fdc-f049-48ae-a3cb-ca9da4dc0862" providerId="AD" clId="Web-{0D07313E-6B9A-C816-B85D-42E00ED052E6}" dt="2024-06-17T09:22:22.987" v="94"/>
          <ac:spMkLst>
            <pc:docMk/>
            <pc:sldMk cId="2584940142" sldId="290"/>
            <ac:spMk id="146" creationId="{29FD4337-EB32-0D93-E9AA-BB3F524C47CC}"/>
          </ac:spMkLst>
        </pc:spChg>
        <pc:spChg chg="mod">
          <ac:chgData name="Ghaleb, Mamoun" userId="S::mg1923@ic.ac.uk::eedf5fdc-f049-48ae-a3cb-ca9da4dc0862" providerId="AD" clId="Web-{0D07313E-6B9A-C816-B85D-42E00ED052E6}" dt="2024-06-17T09:22:22.987" v="95"/>
          <ac:spMkLst>
            <pc:docMk/>
            <pc:sldMk cId="2584940142" sldId="290"/>
            <ac:spMk id="147" creationId="{3C8C0FA4-C69E-C4FC-24FF-E2D18828A8BB}"/>
          </ac:spMkLst>
        </pc:spChg>
        <pc:spChg chg="mod">
          <ac:chgData name="Ghaleb, Mamoun" userId="S::mg1923@ic.ac.uk::eedf5fdc-f049-48ae-a3cb-ca9da4dc0862" providerId="AD" clId="Web-{0D07313E-6B9A-C816-B85D-42E00ED052E6}" dt="2024-06-17T09:22:22.987" v="96"/>
          <ac:spMkLst>
            <pc:docMk/>
            <pc:sldMk cId="2584940142" sldId="290"/>
            <ac:spMk id="148" creationId="{B6B9C56B-90B1-81CB-1B7E-BCF3BA743163}"/>
          </ac:spMkLst>
        </pc:spChg>
        <pc:spChg chg="mod">
          <ac:chgData name="Ghaleb, Mamoun" userId="S::mg1923@ic.ac.uk::eedf5fdc-f049-48ae-a3cb-ca9da4dc0862" providerId="AD" clId="Web-{0D07313E-6B9A-C816-B85D-42E00ED052E6}" dt="2024-06-17T09:22:23.003" v="97"/>
          <ac:spMkLst>
            <pc:docMk/>
            <pc:sldMk cId="2584940142" sldId="290"/>
            <ac:spMk id="149" creationId="{1B14F696-E112-43EF-1B12-ED400F6ACC8B}"/>
          </ac:spMkLst>
        </pc:spChg>
        <pc:spChg chg="mod">
          <ac:chgData name="Ghaleb, Mamoun" userId="S::mg1923@ic.ac.uk::eedf5fdc-f049-48ae-a3cb-ca9da4dc0862" providerId="AD" clId="Web-{0D07313E-6B9A-C816-B85D-42E00ED052E6}" dt="2024-06-17T09:22:23.253" v="98"/>
          <ac:spMkLst>
            <pc:docMk/>
            <pc:sldMk cId="2584940142" sldId="290"/>
            <ac:spMk id="150" creationId="{72CEC70F-69E0-3726-D8F7-CB34D1183AE7}"/>
          </ac:spMkLst>
        </pc:spChg>
      </pc:sldChg>
      <pc:sldChg chg="delSp modSp">
        <pc:chgData name="Ghaleb, Mamoun" userId="S::mg1923@ic.ac.uk::eedf5fdc-f049-48ae-a3cb-ca9da4dc0862" providerId="AD" clId="Web-{0D07313E-6B9A-C816-B85D-42E00ED052E6}" dt="2024-06-17T09:40:24.065" v="235"/>
        <pc:sldMkLst>
          <pc:docMk/>
          <pc:sldMk cId="2625659343" sldId="305"/>
        </pc:sldMkLst>
        <pc:picChg chg="del mod">
          <ac:chgData name="Ghaleb, Mamoun" userId="S::mg1923@ic.ac.uk::eedf5fdc-f049-48ae-a3cb-ca9da4dc0862" providerId="AD" clId="Web-{0D07313E-6B9A-C816-B85D-42E00ED052E6}" dt="2024-06-17T09:40:24.065" v="235"/>
          <ac:picMkLst>
            <pc:docMk/>
            <pc:sldMk cId="2625659343" sldId="305"/>
            <ac:picMk id="9" creationId="{277A13FE-9FA7-658A-AAE7-86F2B2654C6C}"/>
          </ac:picMkLst>
        </pc:picChg>
      </pc:sldChg>
      <pc:sldChg chg="modSp">
        <pc:chgData name="Ghaleb, Mamoun" userId="S::mg1923@ic.ac.uk::eedf5fdc-f049-48ae-a3cb-ca9da4dc0862" providerId="AD" clId="Web-{0D07313E-6B9A-C816-B85D-42E00ED052E6}" dt="2024-06-17T09:29:13.923" v="184" actId="20577"/>
        <pc:sldMkLst>
          <pc:docMk/>
          <pc:sldMk cId="3454236538" sldId="316"/>
        </pc:sldMkLst>
        <pc:graphicFrameChg chg="modGraphic">
          <ac:chgData name="Ghaleb, Mamoun" userId="S::mg1923@ic.ac.uk::eedf5fdc-f049-48ae-a3cb-ca9da4dc0862" providerId="AD" clId="Web-{0D07313E-6B9A-C816-B85D-42E00ED052E6}" dt="2024-06-17T09:29:13.923" v="184" actId="20577"/>
          <ac:graphicFrameMkLst>
            <pc:docMk/>
            <pc:sldMk cId="3454236538" sldId="316"/>
            <ac:graphicFrameMk id="4" creationId="{6CF289B7-3E75-F8CB-4C08-83120622C76C}"/>
          </ac:graphicFrameMkLst>
        </pc:graphicFrameChg>
      </pc:sldChg>
      <pc:sldChg chg="delSp">
        <pc:chgData name="Ghaleb, Mamoun" userId="S::mg1923@ic.ac.uk::eedf5fdc-f049-48ae-a3cb-ca9da4dc0862" providerId="AD" clId="Web-{0D07313E-6B9A-C816-B85D-42E00ED052E6}" dt="2024-06-17T09:30:03.036" v="186"/>
        <pc:sldMkLst>
          <pc:docMk/>
          <pc:sldMk cId="2580656095" sldId="319"/>
        </pc:sldMkLst>
        <pc:spChg chg="del">
          <ac:chgData name="Ghaleb, Mamoun" userId="S::mg1923@ic.ac.uk::eedf5fdc-f049-48ae-a3cb-ca9da4dc0862" providerId="AD" clId="Web-{0D07313E-6B9A-C816-B85D-42E00ED052E6}" dt="2024-06-17T09:29:59.708" v="185"/>
          <ac:spMkLst>
            <pc:docMk/>
            <pc:sldMk cId="2580656095" sldId="319"/>
            <ac:spMk id="4" creationId="{3F107004-A602-EA95-6EA6-73AB7F84DEB3}"/>
          </ac:spMkLst>
        </pc:spChg>
        <pc:spChg chg="del">
          <ac:chgData name="Ghaleb, Mamoun" userId="S::mg1923@ic.ac.uk::eedf5fdc-f049-48ae-a3cb-ca9da4dc0862" providerId="AD" clId="Web-{0D07313E-6B9A-C816-B85D-42E00ED052E6}" dt="2024-06-17T09:30:03.036" v="186"/>
          <ac:spMkLst>
            <pc:docMk/>
            <pc:sldMk cId="2580656095" sldId="319"/>
            <ac:spMk id="11" creationId="{8BCF23B6-0B17-418A-D5A2-888B0F3F243E}"/>
          </ac:spMkLst>
        </pc:spChg>
      </pc:sldChg>
      <pc:sldChg chg="delSp">
        <pc:chgData name="Ghaleb, Mamoun" userId="S::mg1923@ic.ac.uk::eedf5fdc-f049-48ae-a3cb-ca9da4dc0862" providerId="AD" clId="Web-{0D07313E-6B9A-C816-B85D-42E00ED052E6}" dt="2024-06-17T09:30:07.958" v="188"/>
        <pc:sldMkLst>
          <pc:docMk/>
          <pc:sldMk cId="4124658382" sldId="320"/>
        </pc:sldMkLst>
        <pc:spChg chg="del">
          <ac:chgData name="Ghaleb, Mamoun" userId="S::mg1923@ic.ac.uk::eedf5fdc-f049-48ae-a3cb-ca9da4dc0862" providerId="AD" clId="Web-{0D07313E-6B9A-C816-B85D-42E00ED052E6}" dt="2024-06-17T09:30:06.114" v="187"/>
          <ac:spMkLst>
            <pc:docMk/>
            <pc:sldMk cId="4124658382" sldId="320"/>
            <ac:spMk id="4" creationId="{3F107004-A602-EA95-6EA6-73AB7F84DEB3}"/>
          </ac:spMkLst>
        </pc:spChg>
        <pc:spChg chg="del">
          <ac:chgData name="Ghaleb, Mamoun" userId="S::mg1923@ic.ac.uk::eedf5fdc-f049-48ae-a3cb-ca9da4dc0862" providerId="AD" clId="Web-{0D07313E-6B9A-C816-B85D-42E00ED052E6}" dt="2024-06-17T09:30:07.958" v="188"/>
          <ac:spMkLst>
            <pc:docMk/>
            <pc:sldMk cId="4124658382" sldId="320"/>
            <ac:spMk id="11" creationId="{8BCF23B6-0B17-418A-D5A2-888B0F3F243E}"/>
          </ac:spMkLst>
        </pc:spChg>
      </pc:sldChg>
      <pc:sldChg chg="modSp add replId">
        <pc:chgData name="Ghaleb, Mamoun" userId="S::mg1923@ic.ac.uk::eedf5fdc-f049-48ae-a3cb-ca9da4dc0862" providerId="AD" clId="Web-{0D07313E-6B9A-C816-B85D-42E00ED052E6}" dt="2024-06-17T09:19:30.897" v="8"/>
        <pc:sldMkLst>
          <pc:docMk/>
          <pc:sldMk cId="1935306797" sldId="326"/>
        </pc:sldMkLst>
        <pc:spChg chg="mod">
          <ac:chgData name="Ghaleb, Mamoun" userId="S::mg1923@ic.ac.uk::eedf5fdc-f049-48ae-a3cb-ca9da4dc0862" providerId="AD" clId="Web-{0D07313E-6B9A-C816-B85D-42E00ED052E6}" dt="2024-06-17T09:18:36.534" v="2"/>
          <ac:spMkLst>
            <pc:docMk/>
            <pc:sldMk cId="1935306797" sldId="326"/>
            <ac:spMk id="5" creationId="{00000000-0000-0000-0000-000000000000}"/>
          </ac:spMkLst>
        </pc:spChg>
        <pc:spChg chg="mod">
          <ac:chgData name="Ghaleb, Mamoun" userId="S::mg1923@ic.ac.uk::eedf5fdc-f049-48ae-a3cb-ca9da4dc0862" providerId="AD" clId="Web-{0D07313E-6B9A-C816-B85D-42E00ED052E6}" dt="2024-06-17T09:18:45.534" v="3"/>
          <ac:spMkLst>
            <pc:docMk/>
            <pc:sldMk cId="1935306797" sldId="326"/>
            <ac:spMk id="10" creationId="{00000000-0000-0000-0000-000000000000}"/>
          </ac:spMkLst>
        </pc:spChg>
        <pc:spChg chg="mod">
          <ac:chgData name="Ghaleb, Mamoun" userId="S::mg1923@ic.ac.uk::eedf5fdc-f049-48ae-a3cb-ca9da4dc0862" providerId="AD" clId="Web-{0D07313E-6B9A-C816-B85D-42E00ED052E6}" dt="2024-06-17T09:19:22.631" v="7"/>
          <ac:spMkLst>
            <pc:docMk/>
            <pc:sldMk cId="1935306797" sldId="326"/>
            <ac:spMk id="48" creationId="{00000000-0000-0000-0000-000000000000}"/>
          </ac:spMkLst>
        </pc:spChg>
        <pc:spChg chg="mod">
          <ac:chgData name="Ghaleb, Mamoun" userId="S::mg1923@ic.ac.uk::eedf5fdc-f049-48ae-a3cb-ca9da4dc0862" providerId="AD" clId="Web-{0D07313E-6B9A-C816-B85D-42E00ED052E6}" dt="2024-06-17T09:19:30.897" v="8"/>
          <ac:spMkLst>
            <pc:docMk/>
            <pc:sldMk cId="1935306797" sldId="326"/>
            <ac:spMk id="49" creationId="{00000000-0000-0000-0000-000000000000}"/>
          </ac:spMkLst>
        </pc:spChg>
        <pc:spChg chg="mod">
          <ac:chgData name="Ghaleb, Mamoun" userId="S::mg1923@ic.ac.uk::eedf5fdc-f049-48ae-a3cb-ca9da4dc0862" providerId="AD" clId="Web-{0D07313E-6B9A-C816-B85D-42E00ED052E6}" dt="2024-06-17T09:18:26.924" v="1"/>
          <ac:spMkLst>
            <pc:docMk/>
            <pc:sldMk cId="1935306797" sldId="326"/>
            <ac:spMk id="62" creationId="{94D71939-C711-A16B-FC89-76503A69CAB1}"/>
          </ac:spMkLst>
        </pc:spChg>
        <pc:spChg chg="mod">
          <ac:chgData name="Ghaleb, Mamoun" userId="S::mg1923@ic.ac.uk::eedf5fdc-f049-48ae-a3cb-ca9da4dc0862" providerId="AD" clId="Web-{0D07313E-6B9A-C816-B85D-42E00ED052E6}" dt="2024-06-17T09:18:55.488" v="4" actId="20577"/>
          <ac:spMkLst>
            <pc:docMk/>
            <pc:sldMk cId="1935306797" sldId="326"/>
            <ac:spMk id="63" creationId="{9B722667-F3D6-31A8-8F6B-019E09FE3AB0}"/>
          </ac:spMkLst>
        </pc:spChg>
        <pc:spChg chg="mod">
          <ac:chgData name="Ghaleb, Mamoun" userId="S::mg1923@ic.ac.uk::eedf5fdc-f049-48ae-a3cb-ca9da4dc0862" providerId="AD" clId="Web-{0D07313E-6B9A-C816-B85D-42E00ED052E6}" dt="2024-06-17T09:19:03.567" v="5"/>
          <ac:spMkLst>
            <pc:docMk/>
            <pc:sldMk cId="1935306797" sldId="326"/>
            <ac:spMk id="64" creationId="{012AEDCD-D719-22A7-FDA0-C28FF2A2364F}"/>
          </ac:spMkLst>
        </pc:spChg>
        <pc:spChg chg="mod">
          <ac:chgData name="Ghaleb, Mamoun" userId="S::mg1923@ic.ac.uk::eedf5fdc-f049-48ae-a3cb-ca9da4dc0862" providerId="AD" clId="Web-{0D07313E-6B9A-C816-B85D-42E00ED052E6}" dt="2024-06-17T09:19:10.317" v="6"/>
          <ac:spMkLst>
            <pc:docMk/>
            <pc:sldMk cId="1935306797" sldId="326"/>
            <ac:spMk id="65" creationId="{50271165-3739-0D96-4198-F44D9FBBF17B}"/>
          </ac:spMkLst>
        </pc:spChg>
      </pc:sldChg>
      <pc:sldChg chg="modSp add replId">
        <pc:chgData name="Ghaleb, Mamoun" userId="S::mg1923@ic.ac.uk::eedf5fdc-f049-48ae-a3cb-ca9da4dc0862" providerId="AD" clId="Web-{0D07313E-6B9A-C816-B85D-42E00ED052E6}" dt="2024-06-17T09:21:03.575" v="53" actId="20577"/>
        <pc:sldMkLst>
          <pc:docMk/>
          <pc:sldMk cId="3423601273" sldId="327"/>
        </pc:sldMkLst>
        <pc:spChg chg="mod">
          <ac:chgData name="Ghaleb, Mamoun" userId="S::mg1923@ic.ac.uk::eedf5fdc-f049-48ae-a3cb-ca9da4dc0862" providerId="AD" clId="Web-{0D07313E-6B9A-C816-B85D-42E00ED052E6}" dt="2024-06-17T09:21:03.575" v="53" actId="20577"/>
          <ac:spMkLst>
            <pc:docMk/>
            <pc:sldMk cId="3423601273" sldId="327"/>
            <ac:spMk id="39" creationId="{00000000-0000-0000-0000-000000000000}"/>
          </ac:spMkLst>
        </pc:spChg>
      </pc:sldChg>
      <pc:sldChg chg="modSp add replId">
        <pc:chgData name="Ghaleb, Mamoun" userId="S::mg1923@ic.ac.uk::eedf5fdc-f049-48ae-a3cb-ca9da4dc0862" providerId="AD" clId="Web-{0D07313E-6B9A-C816-B85D-42E00ED052E6}" dt="2024-06-17T09:21:14.014" v="62" actId="20577"/>
        <pc:sldMkLst>
          <pc:docMk/>
          <pc:sldMk cId="1043041938" sldId="328"/>
        </pc:sldMkLst>
        <pc:spChg chg="mod">
          <ac:chgData name="Ghaleb, Mamoun" userId="S::mg1923@ic.ac.uk::eedf5fdc-f049-48ae-a3cb-ca9da4dc0862" providerId="AD" clId="Web-{0D07313E-6B9A-C816-B85D-42E00ED052E6}" dt="2024-06-17T09:21:14.014" v="62" actId="20577"/>
          <ac:spMkLst>
            <pc:docMk/>
            <pc:sldMk cId="1043041938" sldId="328"/>
            <ac:spMk id="39" creationId="{00000000-0000-0000-0000-000000000000}"/>
          </ac:spMkLst>
        </pc:spChg>
      </pc:sldChg>
      <pc:sldChg chg="modSp add replId">
        <pc:chgData name="Ghaleb, Mamoun" userId="S::mg1923@ic.ac.uk::eedf5fdc-f049-48ae-a3cb-ca9da4dc0862" providerId="AD" clId="Web-{0D07313E-6B9A-C816-B85D-42E00ED052E6}" dt="2024-06-17T09:21:36.937" v="77" actId="20577"/>
        <pc:sldMkLst>
          <pc:docMk/>
          <pc:sldMk cId="338604211" sldId="329"/>
        </pc:sldMkLst>
        <pc:spChg chg="mod">
          <ac:chgData name="Ghaleb, Mamoun" userId="S::mg1923@ic.ac.uk::eedf5fdc-f049-48ae-a3cb-ca9da4dc0862" providerId="AD" clId="Web-{0D07313E-6B9A-C816-B85D-42E00ED052E6}" dt="2024-06-17T09:21:36.937" v="77" actId="20577"/>
          <ac:spMkLst>
            <pc:docMk/>
            <pc:sldMk cId="338604211" sldId="329"/>
            <ac:spMk id="39" creationId="{00000000-0000-0000-0000-000000000000}"/>
          </ac:spMkLst>
        </pc:spChg>
      </pc:sldChg>
      <pc:sldChg chg="modSp add replId">
        <pc:chgData name="Ghaleb, Mamoun" userId="S::mg1923@ic.ac.uk::eedf5fdc-f049-48ae-a3cb-ca9da4dc0862" providerId="AD" clId="Web-{0D07313E-6B9A-C816-B85D-42E00ED052E6}" dt="2024-06-17T09:21:49.579" v="86" actId="20577"/>
        <pc:sldMkLst>
          <pc:docMk/>
          <pc:sldMk cId="3340208643" sldId="330"/>
        </pc:sldMkLst>
        <pc:spChg chg="mod">
          <ac:chgData name="Ghaleb, Mamoun" userId="S::mg1923@ic.ac.uk::eedf5fdc-f049-48ae-a3cb-ca9da4dc0862" providerId="AD" clId="Web-{0D07313E-6B9A-C816-B85D-42E00ED052E6}" dt="2024-06-17T09:21:49.579" v="86" actId="20577"/>
          <ac:spMkLst>
            <pc:docMk/>
            <pc:sldMk cId="3340208643" sldId="330"/>
            <ac:spMk id="39" creationId="{00000000-0000-0000-0000-000000000000}"/>
          </ac:spMkLst>
        </pc:spChg>
      </pc:sldChg>
      <pc:sldChg chg="modSp add replId">
        <pc:chgData name="Ghaleb, Mamoun" userId="S::mg1923@ic.ac.uk::eedf5fdc-f049-48ae-a3cb-ca9da4dc0862" providerId="AD" clId="Web-{0D07313E-6B9A-C816-B85D-42E00ED052E6}" dt="2024-06-17T09:23:14.866" v="111" actId="20577"/>
        <pc:sldMkLst>
          <pc:docMk/>
          <pc:sldMk cId="1545170772" sldId="331"/>
        </pc:sldMkLst>
        <pc:spChg chg="mod">
          <ac:chgData name="Ghaleb, Mamoun" userId="S::mg1923@ic.ac.uk::eedf5fdc-f049-48ae-a3cb-ca9da4dc0862" providerId="AD" clId="Web-{0D07313E-6B9A-C816-B85D-42E00ED052E6}" dt="2024-06-17T09:23:14.866" v="111" actId="20577"/>
          <ac:spMkLst>
            <pc:docMk/>
            <pc:sldMk cId="1545170772" sldId="331"/>
            <ac:spMk id="39" creationId="{00000000-0000-0000-0000-000000000000}"/>
          </ac:spMkLst>
        </pc:spChg>
      </pc:sldChg>
      <pc:sldChg chg="modSp add replId">
        <pc:chgData name="Ghaleb, Mamoun" userId="S::mg1923@ic.ac.uk::eedf5fdc-f049-48ae-a3cb-ca9da4dc0862" providerId="AD" clId="Web-{0D07313E-6B9A-C816-B85D-42E00ED052E6}" dt="2024-06-17T09:24:15.324" v="120" actId="20577"/>
        <pc:sldMkLst>
          <pc:docMk/>
          <pc:sldMk cId="4089394456" sldId="332"/>
        </pc:sldMkLst>
        <pc:spChg chg="mod">
          <ac:chgData name="Ghaleb, Mamoun" userId="S::mg1923@ic.ac.uk::eedf5fdc-f049-48ae-a3cb-ca9da4dc0862" providerId="AD" clId="Web-{0D07313E-6B9A-C816-B85D-42E00ED052E6}" dt="2024-06-17T09:24:09.979" v="119"/>
          <ac:spMkLst>
            <pc:docMk/>
            <pc:sldMk cId="4089394456" sldId="332"/>
            <ac:spMk id="115" creationId="{64A7C58C-C907-E0D8-DCF6-1525A6A8DDB2}"/>
          </ac:spMkLst>
        </pc:spChg>
        <pc:spChg chg="mod">
          <ac:chgData name="Ghaleb, Mamoun" userId="S::mg1923@ic.ac.uk::eedf5fdc-f049-48ae-a3cb-ca9da4dc0862" providerId="AD" clId="Web-{0D07313E-6B9A-C816-B85D-42E00ED052E6}" dt="2024-06-17T09:23:58.807" v="117"/>
          <ac:spMkLst>
            <pc:docMk/>
            <pc:sldMk cId="4089394456" sldId="332"/>
            <ac:spMk id="122" creationId="{891A9601-9A1A-3972-2E86-EB7DBC36D1FD}"/>
          </ac:spMkLst>
        </pc:spChg>
        <pc:spChg chg="mod">
          <ac:chgData name="Ghaleb, Mamoun" userId="S::mg1923@ic.ac.uk::eedf5fdc-f049-48ae-a3cb-ca9da4dc0862" providerId="AD" clId="Web-{0D07313E-6B9A-C816-B85D-42E00ED052E6}" dt="2024-06-17T09:24:03.479" v="118" actId="20577"/>
          <ac:spMkLst>
            <pc:docMk/>
            <pc:sldMk cId="4089394456" sldId="332"/>
            <ac:spMk id="139" creationId="{291B837E-4B56-0793-1555-08325427F118}"/>
          </ac:spMkLst>
        </pc:spChg>
        <pc:spChg chg="mod">
          <ac:chgData name="Ghaleb, Mamoun" userId="S::mg1923@ic.ac.uk::eedf5fdc-f049-48ae-a3cb-ca9da4dc0862" providerId="AD" clId="Web-{0D07313E-6B9A-C816-B85D-42E00ED052E6}" dt="2024-06-17T09:24:15.324" v="120" actId="20577"/>
          <ac:spMkLst>
            <pc:docMk/>
            <pc:sldMk cId="4089394456" sldId="332"/>
            <ac:spMk id="140" creationId="{335B4164-0FD9-D738-35B3-EEE36F54584E}"/>
          </ac:spMkLst>
        </pc:spChg>
        <pc:spChg chg="mod">
          <ac:chgData name="Ghaleb, Mamoun" userId="S::mg1923@ic.ac.uk::eedf5fdc-f049-48ae-a3cb-ca9da4dc0862" providerId="AD" clId="Web-{0D07313E-6B9A-C816-B85D-42E00ED052E6}" dt="2024-06-17T09:23:55.072" v="116" actId="20577"/>
          <ac:spMkLst>
            <pc:docMk/>
            <pc:sldMk cId="4089394456" sldId="332"/>
            <ac:spMk id="145" creationId="{FB30C492-D6D8-FC63-2ADC-66FB0007BEC7}"/>
          </ac:spMkLst>
        </pc:spChg>
        <pc:spChg chg="mod">
          <ac:chgData name="Ghaleb, Mamoun" userId="S::mg1923@ic.ac.uk::eedf5fdc-f049-48ae-a3cb-ca9da4dc0862" providerId="AD" clId="Web-{0D07313E-6B9A-C816-B85D-42E00ED052E6}" dt="2024-06-17T09:23:50.666" v="115"/>
          <ac:spMkLst>
            <pc:docMk/>
            <pc:sldMk cId="4089394456" sldId="332"/>
            <ac:spMk id="146" creationId="{29FD4337-EB32-0D93-E9AA-BB3F524C47CC}"/>
          </ac:spMkLst>
        </pc:spChg>
      </pc:sldChg>
      <pc:sldChg chg="addSp delSp modSp add replId">
        <pc:chgData name="Ghaleb, Mamoun" userId="S::mg1923@ic.ac.uk::eedf5fdc-f049-48ae-a3cb-ca9da4dc0862" providerId="AD" clId="Web-{0D07313E-6B9A-C816-B85D-42E00ED052E6}" dt="2024-06-17T09:26:14.410" v="141"/>
        <pc:sldMkLst>
          <pc:docMk/>
          <pc:sldMk cId="603600108" sldId="333"/>
        </pc:sldMkLst>
        <pc:spChg chg="add del">
          <ac:chgData name="Ghaleb, Mamoun" userId="S::mg1923@ic.ac.uk::eedf5fdc-f049-48ae-a3cb-ca9da4dc0862" providerId="AD" clId="Web-{0D07313E-6B9A-C816-B85D-42E00ED052E6}" dt="2024-06-17T09:26:14.410" v="141"/>
          <ac:spMkLst>
            <pc:docMk/>
            <pc:sldMk cId="603600108" sldId="333"/>
            <ac:spMk id="2" creationId="{733824FA-9932-E564-D205-70E0D3FCE00B}"/>
          </ac:spMkLst>
        </pc:spChg>
        <pc:spChg chg="mod">
          <ac:chgData name="Ghaleb, Mamoun" userId="S::mg1923@ic.ac.uk::eedf5fdc-f049-48ae-a3cb-ca9da4dc0862" providerId="AD" clId="Web-{0D07313E-6B9A-C816-B85D-42E00ED052E6}" dt="2024-06-17T09:24:46.326" v="124"/>
          <ac:spMkLst>
            <pc:docMk/>
            <pc:sldMk cId="603600108" sldId="333"/>
            <ac:spMk id="103" creationId="{FECF7F35-5884-4FDD-2068-1837526EB0C2}"/>
          </ac:spMkLst>
        </pc:spChg>
        <pc:spChg chg="mod">
          <ac:chgData name="Ghaleb, Mamoun" userId="S::mg1923@ic.ac.uk::eedf5fdc-f049-48ae-a3cb-ca9da4dc0862" providerId="AD" clId="Web-{0D07313E-6B9A-C816-B85D-42E00ED052E6}" dt="2024-06-17T09:24:30.715" v="122"/>
          <ac:spMkLst>
            <pc:docMk/>
            <pc:sldMk cId="603600108" sldId="333"/>
            <ac:spMk id="115" creationId="{64A7C58C-C907-E0D8-DCF6-1525A6A8DDB2}"/>
          </ac:spMkLst>
        </pc:spChg>
        <pc:spChg chg="mod">
          <ac:chgData name="Ghaleb, Mamoun" userId="S::mg1923@ic.ac.uk::eedf5fdc-f049-48ae-a3cb-ca9da4dc0862" providerId="AD" clId="Web-{0D07313E-6B9A-C816-B85D-42E00ED052E6}" dt="2024-06-17T09:25:38.298" v="134"/>
          <ac:spMkLst>
            <pc:docMk/>
            <pc:sldMk cId="603600108" sldId="333"/>
            <ac:spMk id="140" creationId="{335B4164-0FD9-D738-35B3-EEE36F54584E}"/>
          </ac:spMkLst>
        </pc:spChg>
        <pc:spChg chg="mod">
          <ac:chgData name="Ghaleb, Mamoun" userId="S::mg1923@ic.ac.uk::eedf5fdc-f049-48ae-a3cb-ca9da4dc0862" providerId="AD" clId="Web-{0D07313E-6B9A-C816-B85D-42E00ED052E6}" dt="2024-06-17T09:25:12.781" v="127" actId="20577"/>
          <ac:spMkLst>
            <pc:docMk/>
            <pc:sldMk cId="603600108" sldId="333"/>
            <ac:spMk id="141" creationId="{5E2B78DE-FDF9-7184-FD48-1A7E84793CFD}"/>
          </ac:spMkLst>
        </pc:spChg>
        <pc:spChg chg="mod">
          <ac:chgData name="Ghaleb, Mamoun" userId="S::mg1923@ic.ac.uk::eedf5fdc-f049-48ae-a3cb-ca9da4dc0862" providerId="AD" clId="Web-{0D07313E-6B9A-C816-B85D-42E00ED052E6}" dt="2024-06-17T09:25:59.472" v="138"/>
          <ac:spMkLst>
            <pc:docMk/>
            <pc:sldMk cId="603600108" sldId="333"/>
            <ac:spMk id="145" creationId="{FB30C492-D6D8-FC63-2ADC-66FB0007BEC7}"/>
          </ac:spMkLst>
        </pc:spChg>
        <pc:spChg chg="mod">
          <ac:chgData name="Ghaleb, Mamoun" userId="S::mg1923@ic.ac.uk::eedf5fdc-f049-48ae-a3cb-ca9da4dc0862" providerId="AD" clId="Web-{0D07313E-6B9A-C816-B85D-42E00ED052E6}" dt="2024-06-17T09:26:04.831" v="139"/>
          <ac:spMkLst>
            <pc:docMk/>
            <pc:sldMk cId="603600108" sldId="333"/>
            <ac:spMk id="146" creationId="{29FD4337-EB32-0D93-E9AA-BB3F524C47CC}"/>
          </ac:spMkLst>
        </pc:spChg>
        <pc:spChg chg="mod">
          <ac:chgData name="Ghaleb, Mamoun" userId="S::mg1923@ic.ac.uk::eedf5fdc-f049-48ae-a3cb-ca9da4dc0862" providerId="AD" clId="Web-{0D07313E-6B9A-C816-B85D-42E00ED052E6}" dt="2024-06-17T09:25:53.143" v="137"/>
          <ac:spMkLst>
            <pc:docMk/>
            <pc:sldMk cId="603600108" sldId="333"/>
            <ac:spMk id="147" creationId="{3C8C0FA4-C69E-C4FC-24FF-E2D18828A8BB}"/>
          </ac:spMkLst>
        </pc:spChg>
        <pc:spChg chg="mod">
          <ac:chgData name="Ghaleb, Mamoun" userId="S::mg1923@ic.ac.uk::eedf5fdc-f049-48ae-a3cb-ca9da4dc0862" providerId="AD" clId="Web-{0D07313E-6B9A-C816-B85D-42E00ED052E6}" dt="2024-06-17T09:25:48.877" v="136"/>
          <ac:spMkLst>
            <pc:docMk/>
            <pc:sldMk cId="603600108" sldId="333"/>
            <ac:spMk id="148" creationId="{B6B9C56B-90B1-81CB-1B7E-BCF3BA743163}"/>
          </ac:spMkLst>
        </pc:spChg>
      </pc:sldChg>
      <pc:sldChg chg="modSp add replId">
        <pc:chgData name="Ghaleb, Mamoun" userId="S::mg1923@ic.ac.uk::eedf5fdc-f049-48ae-a3cb-ca9da4dc0862" providerId="AD" clId="Web-{0D07313E-6B9A-C816-B85D-42E00ED052E6}" dt="2024-06-17T09:27:40.291" v="153"/>
        <pc:sldMkLst>
          <pc:docMk/>
          <pc:sldMk cId="3184833007" sldId="334"/>
        </pc:sldMkLst>
        <pc:spChg chg="mod">
          <ac:chgData name="Ghaleb, Mamoun" userId="S::mg1923@ic.ac.uk::eedf5fdc-f049-48ae-a3cb-ca9da4dc0862" providerId="AD" clId="Web-{0D07313E-6B9A-C816-B85D-42E00ED052E6}" dt="2024-06-17T09:26:32.255" v="143"/>
          <ac:spMkLst>
            <pc:docMk/>
            <pc:sldMk cId="3184833007" sldId="334"/>
            <ac:spMk id="103" creationId="{FECF7F35-5884-4FDD-2068-1837526EB0C2}"/>
          </ac:spMkLst>
        </pc:spChg>
        <pc:spChg chg="mod">
          <ac:chgData name="Ghaleb, Mamoun" userId="S::mg1923@ic.ac.uk::eedf5fdc-f049-48ae-a3cb-ca9da4dc0862" providerId="AD" clId="Web-{0D07313E-6B9A-C816-B85D-42E00ED052E6}" dt="2024-06-17T09:27:15.712" v="150"/>
          <ac:spMkLst>
            <pc:docMk/>
            <pc:sldMk cId="3184833007" sldId="334"/>
            <ac:spMk id="108" creationId="{3410F8B9-63ED-8CBB-5A04-1942252D874E}"/>
          </ac:spMkLst>
        </pc:spChg>
        <pc:spChg chg="mod">
          <ac:chgData name="Ghaleb, Mamoun" userId="S::mg1923@ic.ac.uk::eedf5fdc-f049-48ae-a3cb-ca9da4dc0862" providerId="AD" clId="Web-{0D07313E-6B9A-C816-B85D-42E00ED052E6}" dt="2024-06-17T09:26:43.803" v="144" actId="20577"/>
          <ac:spMkLst>
            <pc:docMk/>
            <pc:sldMk cId="3184833007" sldId="334"/>
            <ac:spMk id="141" creationId="{5E2B78DE-FDF9-7184-FD48-1A7E84793CFD}"/>
          </ac:spMkLst>
        </pc:spChg>
        <pc:spChg chg="mod">
          <ac:chgData name="Ghaleb, Mamoun" userId="S::mg1923@ic.ac.uk::eedf5fdc-f049-48ae-a3cb-ca9da4dc0862" providerId="AD" clId="Web-{0D07313E-6B9A-C816-B85D-42E00ED052E6}" dt="2024-06-17T09:27:22.196" v="151" actId="20577"/>
          <ac:spMkLst>
            <pc:docMk/>
            <pc:sldMk cId="3184833007" sldId="334"/>
            <ac:spMk id="142" creationId="{1B6AD1E6-F5CF-A392-CC7C-674DD45F1487}"/>
          </ac:spMkLst>
        </pc:spChg>
        <pc:spChg chg="mod">
          <ac:chgData name="Ghaleb, Mamoun" userId="S::mg1923@ic.ac.uk::eedf5fdc-f049-48ae-a3cb-ca9da4dc0862" providerId="AD" clId="Web-{0D07313E-6B9A-C816-B85D-42E00ED052E6}" dt="2024-06-17T09:26:48.444" v="145"/>
          <ac:spMkLst>
            <pc:docMk/>
            <pc:sldMk cId="3184833007" sldId="334"/>
            <ac:spMk id="147" creationId="{3C8C0FA4-C69E-C4FC-24FF-E2D18828A8BB}"/>
          </ac:spMkLst>
        </pc:spChg>
        <pc:spChg chg="mod">
          <ac:chgData name="Ghaleb, Mamoun" userId="S::mg1923@ic.ac.uk::eedf5fdc-f049-48ae-a3cb-ca9da4dc0862" providerId="AD" clId="Web-{0D07313E-6B9A-C816-B85D-42E00ED052E6}" dt="2024-06-17T09:26:48.506" v="146"/>
          <ac:spMkLst>
            <pc:docMk/>
            <pc:sldMk cId="3184833007" sldId="334"/>
            <ac:spMk id="148" creationId="{B6B9C56B-90B1-81CB-1B7E-BCF3BA743163}"/>
          </ac:spMkLst>
        </pc:spChg>
        <pc:spChg chg="mod">
          <ac:chgData name="Ghaleb, Mamoun" userId="S::mg1923@ic.ac.uk::eedf5fdc-f049-48ae-a3cb-ca9da4dc0862" providerId="AD" clId="Web-{0D07313E-6B9A-C816-B85D-42E00ED052E6}" dt="2024-06-17T09:27:29.572" v="152" actId="20577"/>
          <ac:spMkLst>
            <pc:docMk/>
            <pc:sldMk cId="3184833007" sldId="334"/>
            <ac:spMk id="149" creationId="{1B14F696-E112-43EF-1B12-ED400F6ACC8B}"/>
          </ac:spMkLst>
        </pc:spChg>
        <pc:spChg chg="mod">
          <ac:chgData name="Ghaleb, Mamoun" userId="S::mg1923@ic.ac.uk::eedf5fdc-f049-48ae-a3cb-ca9da4dc0862" providerId="AD" clId="Web-{0D07313E-6B9A-C816-B85D-42E00ED052E6}" dt="2024-06-17T09:27:40.291" v="153"/>
          <ac:spMkLst>
            <pc:docMk/>
            <pc:sldMk cId="3184833007" sldId="334"/>
            <ac:spMk id="150" creationId="{72CEC70F-69E0-3726-D8F7-CB34D1183AE7}"/>
          </ac:spMkLst>
        </pc:spChg>
      </pc:sldChg>
      <pc:sldChg chg="modSp add replId">
        <pc:chgData name="Ghaleb, Mamoun" userId="S::mg1923@ic.ac.uk::eedf5fdc-f049-48ae-a3cb-ca9da4dc0862" providerId="AD" clId="Web-{0D07313E-6B9A-C816-B85D-42E00ED052E6}" dt="2024-06-17T09:28:05.575" v="168" actId="20577"/>
        <pc:sldMkLst>
          <pc:docMk/>
          <pc:sldMk cId="250648821" sldId="335"/>
        </pc:sldMkLst>
        <pc:spChg chg="mod">
          <ac:chgData name="Ghaleb, Mamoun" userId="S::mg1923@ic.ac.uk::eedf5fdc-f049-48ae-a3cb-ca9da4dc0862" providerId="AD" clId="Web-{0D07313E-6B9A-C816-B85D-42E00ED052E6}" dt="2024-06-17T09:28:05.575" v="168" actId="20577"/>
          <ac:spMkLst>
            <pc:docMk/>
            <pc:sldMk cId="250648821" sldId="335"/>
            <ac:spMk id="39" creationId="{00000000-0000-0000-0000-000000000000}"/>
          </ac:spMkLst>
        </pc:spChg>
      </pc:sldChg>
      <pc:sldChg chg="modSp add replId">
        <pc:chgData name="Ghaleb, Mamoun" userId="S::mg1923@ic.ac.uk::eedf5fdc-f049-48ae-a3cb-ca9da4dc0862" providerId="AD" clId="Web-{0D07313E-6B9A-C816-B85D-42E00ED052E6}" dt="2024-06-17T09:28:27.123" v="176" actId="20577"/>
        <pc:sldMkLst>
          <pc:docMk/>
          <pc:sldMk cId="824249629" sldId="336"/>
        </pc:sldMkLst>
        <pc:spChg chg="mod">
          <ac:chgData name="Ghaleb, Mamoun" userId="S::mg1923@ic.ac.uk::eedf5fdc-f049-48ae-a3cb-ca9da4dc0862" providerId="AD" clId="Web-{0D07313E-6B9A-C816-B85D-42E00ED052E6}" dt="2024-06-17T09:28:27.123" v="176" actId="20577"/>
          <ac:spMkLst>
            <pc:docMk/>
            <pc:sldMk cId="824249629" sldId="336"/>
            <ac:spMk id="39" creationId="{00000000-0000-0000-0000-000000000000}"/>
          </ac:spMkLst>
        </pc:spChg>
      </pc:sldChg>
      <pc:sldChg chg="modSp add replId">
        <pc:chgData name="Ghaleb, Mamoun" userId="S::mg1923@ic.ac.uk::eedf5fdc-f049-48ae-a3cb-ca9da4dc0862" providerId="AD" clId="Web-{0D07313E-6B9A-C816-B85D-42E00ED052E6}" dt="2024-06-17T09:28:42.312" v="181" actId="20577"/>
        <pc:sldMkLst>
          <pc:docMk/>
          <pc:sldMk cId="3863686312" sldId="337"/>
        </pc:sldMkLst>
        <pc:spChg chg="mod">
          <ac:chgData name="Ghaleb, Mamoun" userId="S::mg1923@ic.ac.uk::eedf5fdc-f049-48ae-a3cb-ca9da4dc0862" providerId="AD" clId="Web-{0D07313E-6B9A-C816-B85D-42E00ED052E6}" dt="2024-06-17T09:28:42.312" v="181" actId="20577"/>
          <ac:spMkLst>
            <pc:docMk/>
            <pc:sldMk cId="3863686312" sldId="337"/>
            <ac:spMk id="39" creationId="{00000000-0000-0000-0000-000000000000}"/>
          </ac:spMkLst>
        </pc:spChg>
      </pc:sldChg>
      <pc:sldChg chg="modSp add replId">
        <pc:chgData name="Ghaleb, Mamoun" userId="S::mg1923@ic.ac.uk::eedf5fdc-f049-48ae-a3cb-ca9da4dc0862" providerId="AD" clId="Web-{0D07313E-6B9A-C816-B85D-42E00ED052E6}" dt="2024-06-17T09:33:21.941" v="233" actId="14100"/>
        <pc:sldMkLst>
          <pc:docMk/>
          <pc:sldMk cId="20373386" sldId="338"/>
        </pc:sldMkLst>
        <pc:spChg chg="mod">
          <ac:chgData name="Ghaleb, Mamoun" userId="S::mg1923@ic.ac.uk::eedf5fdc-f049-48ae-a3cb-ca9da4dc0862" providerId="AD" clId="Web-{0D07313E-6B9A-C816-B85D-42E00ED052E6}" dt="2024-06-17T09:33:21.941" v="233" actId="14100"/>
          <ac:spMkLst>
            <pc:docMk/>
            <pc:sldMk cId="20373386" sldId="338"/>
            <ac:spMk id="39" creationId="{00000000-0000-0000-0000-000000000000}"/>
          </ac:spMkLst>
        </pc:spChg>
      </pc:sldChg>
      <pc:sldChg chg="new del">
        <pc:chgData name="Ghaleb, Mamoun" userId="S::mg1923@ic.ac.uk::eedf5fdc-f049-48ae-a3cb-ca9da4dc0862" providerId="AD" clId="Web-{0D07313E-6B9A-C816-B85D-42E00ED052E6}" dt="2024-06-17T09:31:02.056" v="190"/>
        <pc:sldMkLst>
          <pc:docMk/>
          <pc:sldMk cId="3894507181" sldId="338"/>
        </pc:sldMkLst>
      </pc:sldChg>
    </pc:docChg>
  </pc:docChgLst>
  <pc:docChgLst>
    <pc:chgData name="KOU, CHENLU" userId="S::ck723@ic.ac.uk::14e2894c-73d5-4284-a146-483177803b70" providerId="AD" clId="Web-{790A4CAE-EDB8-86D6-51A7-D5A7599EBF99}"/>
    <pc:docChg chg="modSld">
      <pc:chgData name="KOU, CHENLU" userId="S::ck723@ic.ac.uk::14e2894c-73d5-4284-a146-483177803b70" providerId="AD" clId="Web-{790A4CAE-EDB8-86D6-51A7-D5A7599EBF99}" dt="2024-06-20T14:12:12.305" v="3"/>
      <pc:docMkLst>
        <pc:docMk/>
      </pc:docMkLst>
      <pc:sldChg chg="addSp delSp modSp">
        <pc:chgData name="KOU, CHENLU" userId="S::ck723@ic.ac.uk::14e2894c-73d5-4284-a146-483177803b70" providerId="AD" clId="Web-{790A4CAE-EDB8-86D6-51A7-D5A7599EBF99}" dt="2024-06-20T14:12:12.305" v="3"/>
        <pc:sldMkLst>
          <pc:docMk/>
          <pc:sldMk cId="68568485" sldId="308"/>
        </pc:sldMkLst>
        <pc:spChg chg="add del mod">
          <ac:chgData name="KOU, CHENLU" userId="S::ck723@ic.ac.uk::14e2894c-73d5-4284-a146-483177803b70" providerId="AD" clId="Web-{790A4CAE-EDB8-86D6-51A7-D5A7599EBF99}" dt="2024-06-20T14:12:12.305" v="3"/>
          <ac:spMkLst>
            <pc:docMk/>
            <pc:sldMk cId="68568485" sldId="308"/>
            <ac:spMk id="3" creationId="{64E607B9-DE40-3662-EC50-7DB795F460C1}"/>
          </ac:spMkLst>
        </pc:spChg>
      </pc:sldChg>
    </pc:docChg>
  </pc:docChgLst>
  <pc:docChgLst>
    <pc:chgData name="Techakul, Bhumin" userId="S::ct2123@ic.ac.uk::decb687a-fc5d-4b23-9130-e8ade795d0eb" providerId="AD" clId="Web-{98FE00DC-DD30-423D-8266-B39EE1391DF0}"/>
    <pc:docChg chg="modSld">
      <pc:chgData name="Techakul, Bhumin" userId="S::ct2123@ic.ac.uk::decb687a-fc5d-4b23-9130-e8ade795d0eb" providerId="AD" clId="Web-{98FE00DC-DD30-423D-8266-B39EE1391DF0}" dt="2024-06-10T13:49:32.767" v="3" actId="20577"/>
      <pc:docMkLst>
        <pc:docMk/>
      </pc:docMkLst>
      <pc:sldChg chg="modSp">
        <pc:chgData name="Techakul, Bhumin" userId="S::ct2123@ic.ac.uk::decb687a-fc5d-4b23-9130-e8ade795d0eb" providerId="AD" clId="Web-{98FE00DC-DD30-423D-8266-B39EE1391DF0}" dt="2024-06-10T13:49:32.767" v="3" actId="20577"/>
        <pc:sldMkLst>
          <pc:docMk/>
          <pc:sldMk cId="2696435656" sldId="317"/>
        </pc:sldMkLst>
        <pc:spChg chg="mod">
          <ac:chgData name="Techakul, Bhumin" userId="S::ct2123@ic.ac.uk::decb687a-fc5d-4b23-9130-e8ade795d0eb" providerId="AD" clId="Web-{98FE00DC-DD30-423D-8266-B39EE1391DF0}" dt="2024-06-10T13:49:32.767" v="3" actId="20577"/>
          <ac:spMkLst>
            <pc:docMk/>
            <pc:sldMk cId="2696435656" sldId="317"/>
            <ac:spMk id="4" creationId="{3F107004-A602-EA95-6EA6-73AB7F84DEB3}"/>
          </ac:spMkLst>
        </pc:spChg>
        <pc:spChg chg="mod">
          <ac:chgData name="Techakul, Bhumin" userId="S::ct2123@ic.ac.uk::decb687a-fc5d-4b23-9130-e8ade795d0eb" providerId="AD" clId="Web-{98FE00DC-DD30-423D-8266-B39EE1391DF0}" dt="2024-06-10T13:49:26.486" v="1" actId="20577"/>
          <ac:spMkLst>
            <pc:docMk/>
            <pc:sldMk cId="2696435656" sldId="317"/>
            <ac:spMk id="11" creationId="{8BCF23B6-0B17-418A-D5A2-888B0F3F243E}"/>
          </ac:spMkLst>
        </pc:spChg>
      </pc:sldChg>
    </pc:docChg>
  </pc:docChgLst>
  <pc:docChgLst>
    <pc:chgData name="Ghaleb, Mamoun" userId="S::mg1923@ic.ac.uk::eedf5fdc-f049-48ae-a3cb-ca9da4dc0862" providerId="AD" clId="Web-{91B5B7A5-47F8-B2BD-FB1B-6BA9FD318173}"/>
    <pc:docChg chg="modSld">
      <pc:chgData name="Ghaleb, Mamoun" userId="S::mg1923@ic.ac.uk::eedf5fdc-f049-48ae-a3cb-ca9da4dc0862" providerId="AD" clId="Web-{91B5B7A5-47F8-B2BD-FB1B-6BA9FD318173}" dt="2024-06-23T15:04:44.419" v="360"/>
      <pc:docMkLst>
        <pc:docMk/>
      </pc:docMkLst>
      <pc:sldChg chg="addSp delSp modSp">
        <pc:chgData name="Ghaleb, Mamoun" userId="S::mg1923@ic.ac.uk::eedf5fdc-f049-48ae-a3cb-ca9da4dc0862" providerId="AD" clId="Web-{91B5B7A5-47F8-B2BD-FB1B-6BA9FD318173}" dt="2024-06-23T14:22:43.953" v="21"/>
        <pc:sldMkLst>
          <pc:docMk/>
          <pc:sldMk cId="824249629" sldId="336"/>
        </pc:sldMkLst>
        <pc:graphicFrameChg chg="add del mod">
          <ac:chgData name="Ghaleb, Mamoun" userId="S::mg1923@ic.ac.uk::eedf5fdc-f049-48ae-a3cb-ca9da4dc0862" providerId="AD" clId="Web-{91B5B7A5-47F8-B2BD-FB1B-6BA9FD318173}" dt="2024-06-23T14:22:26.187" v="11"/>
          <ac:graphicFrameMkLst>
            <pc:docMk/>
            <pc:sldMk cId="824249629" sldId="336"/>
            <ac:graphicFrameMk id="5" creationId="{885F9621-202F-20EA-7B52-63E18CBB7B53}"/>
          </ac:graphicFrameMkLst>
        </pc:graphicFrameChg>
        <pc:graphicFrameChg chg="mod modGraphic">
          <ac:chgData name="Ghaleb, Mamoun" userId="S::mg1923@ic.ac.uk::eedf5fdc-f049-48ae-a3cb-ca9da4dc0862" providerId="AD" clId="Web-{91B5B7A5-47F8-B2BD-FB1B-6BA9FD318173}" dt="2024-06-23T14:22:43.953" v="21"/>
          <ac:graphicFrameMkLst>
            <pc:docMk/>
            <pc:sldMk cId="824249629" sldId="336"/>
            <ac:graphicFrameMk id="7" creationId="{F7AF7DF8-1CBE-29B5-BE43-1341A68816BC}"/>
          </ac:graphicFrameMkLst>
        </pc:graphicFrameChg>
      </pc:sldChg>
      <pc:sldChg chg="addSp delSp modSp">
        <pc:chgData name="Ghaleb, Mamoun" userId="S::mg1923@ic.ac.uk::eedf5fdc-f049-48ae-a3cb-ca9da4dc0862" providerId="AD" clId="Web-{91B5B7A5-47F8-B2BD-FB1B-6BA9FD318173}" dt="2024-06-23T14:59:32.691" v="125"/>
        <pc:sldMkLst>
          <pc:docMk/>
          <pc:sldMk cId="1237135084" sldId="339"/>
        </pc:sldMkLst>
        <pc:graphicFrameChg chg="add del mod">
          <ac:chgData name="Ghaleb, Mamoun" userId="S::mg1923@ic.ac.uk::eedf5fdc-f049-48ae-a3cb-ca9da4dc0862" providerId="AD" clId="Web-{91B5B7A5-47F8-B2BD-FB1B-6BA9FD318173}" dt="2024-06-23T14:59:32.691" v="125"/>
          <ac:graphicFrameMkLst>
            <pc:docMk/>
            <pc:sldMk cId="1237135084" sldId="339"/>
            <ac:graphicFrameMk id="9" creationId="{11769F7B-DA2E-8F86-0C10-197CC405962D}"/>
          </ac:graphicFrameMkLst>
        </pc:graphicFrameChg>
        <pc:graphicFrameChg chg="mod modGraphic">
          <ac:chgData name="Ghaleb, Mamoun" userId="S::mg1923@ic.ac.uk::eedf5fdc-f049-48ae-a3cb-ca9da4dc0862" providerId="AD" clId="Web-{91B5B7A5-47F8-B2BD-FB1B-6BA9FD318173}" dt="2024-06-23T14:59:28.332" v="124"/>
          <ac:graphicFrameMkLst>
            <pc:docMk/>
            <pc:sldMk cId="1237135084" sldId="339"/>
            <ac:graphicFrameMk id="10" creationId="{DC466B86-BA46-331D-0D52-5623020A418F}"/>
          </ac:graphicFrameMkLst>
        </pc:graphicFrameChg>
      </pc:sldChg>
      <pc:sldChg chg="addSp delSp modSp">
        <pc:chgData name="Ghaleb, Mamoun" userId="S::mg1923@ic.ac.uk::eedf5fdc-f049-48ae-a3cb-ca9da4dc0862" providerId="AD" clId="Web-{91B5B7A5-47F8-B2BD-FB1B-6BA9FD318173}" dt="2024-06-23T15:04:44.419" v="360"/>
        <pc:sldMkLst>
          <pc:docMk/>
          <pc:sldMk cId="618798792" sldId="340"/>
        </pc:sldMkLst>
        <pc:graphicFrameChg chg="add mod modGraphic">
          <ac:chgData name="Ghaleb, Mamoun" userId="S::mg1923@ic.ac.uk::eedf5fdc-f049-48ae-a3cb-ca9da4dc0862" providerId="AD" clId="Web-{91B5B7A5-47F8-B2BD-FB1B-6BA9FD318173}" dt="2024-06-23T15:04:44.419" v="360"/>
          <ac:graphicFrameMkLst>
            <pc:docMk/>
            <pc:sldMk cId="618798792" sldId="340"/>
            <ac:graphicFrameMk id="3" creationId="{014BF3B2-1135-E1B4-0D24-42990193539A}"/>
          </ac:graphicFrameMkLst>
        </pc:graphicFrameChg>
        <pc:graphicFrameChg chg="del mod ord modGraphic">
          <ac:chgData name="Ghaleb, Mamoun" userId="S::mg1923@ic.ac.uk::eedf5fdc-f049-48ae-a3cb-ca9da4dc0862" providerId="AD" clId="Web-{91B5B7A5-47F8-B2BD-FB1B-6BA9FD318173}" dt="2024-06-23T15:04:06.451" v="355"/>
          <ac:graphicFrameMkLst>
            <pc:docMk/>
            <pc:sldMk cId="618798792" sldId="340"/>
            <ac:graphicFrameMk id="4" creationId="{6299166B-085C-2B8D-DA37-9FB219976CD7}"/>
          </ac:graphicFrameMkLst>
        </pc:graphicFrameChg>
      </pc:sldChg>
    </pc:docChg>
  </pc:docChgLst>
  <pc:docChgLst>
    <pc:chgData name="Ghaleb, Mamoun" userId="S::mg1923@ic.ac.uk::eedf5fdc-f049-48ae-a3cb-ca9da4dc0862" providerId="AD" clId="Web-{EE90C2C4-8180-0DF3-17B8-9B9CBE51A4DA}"/>
    <pc:docChg chg="addSld delSld modSld sldOrd">
      <pc:chgData name="Ghaleb, Mamoun" userId="S::mg1923@ic.ac.uk::eedf5fdc-f049-48ae-a3cb-ca9da4dc0862" providerId="AD" clId="Web-{EE90C2C4-8180-0DF3-17B8-9B9CBE51A4DA}" dt="2024-06-21T12:01:01.171" v="1780"/>
      <pc:docMkLst>
        <pc:docMk/>
      </pc:docMkLst>
      <pc:sldChg chg="modSp">
        <pc:chgData name="Ghaleb, Mamoun" userId="S::mg1923@ic.ac.uk::eedf5fdc-f049-48ae-a3cb-ca9da4dc0862" providerId="AD" clId="Web-{EE90C2C4-8180-0DF3-17B8-9B9CBE51A4DA}" dt="2024-06-21T11:12:35.545" v="1732"/>
        <pc:sldMkLst>
          <pc:docMk/>
          <pc:sldMk cId="0" sldId="263"/>
        </pc:sldMkLst>
        <pc:spChg chg="mod">
          <ac:chgData name="Ghaleb, Mamoun" userId="S::mg1923@ic.ac.uk::eedf5fdc-f049-48ae-a3cb-ca9da4dc0862" providerId="AD" clId="Web-{EE90C2C4-8180-0DF3-17B8-9B9CBE51A4DA}" dt="2024-06-21T09:26:07.958" v="27" actId="1076"/>
          <ac:spMkLst>
            <pc:docMk/>
            <pc:sldMk cId="0" sldId="263"/>
            <ac:spMk id="2" creationId="{00000000-0000-0000-0000-000000000000}"/>
          </ac:spMkLst>
        </pc:spChg>
        <pc:spChg chg="mod">
          <ac:chgData name="Ghaleb, Mamoun" userId="S::mg1923@ic.ac.uk::eedf5fdc-f049-48ae-a3cb-ca9da4dc0862" providerId="AD" clId="Web-{EE90C2C4-8180-0DF3-17B8-9B9CBE51A4DA}" dt="2024-06-21T09:25:54.927" v="23" actId="1076"/>
          <ac:spMkLst>
            <pc:docMk/>
            <pc:sldMk cId="0" sldId="263"/>
            <ac:spMk id="6" creationId="{00000000-0000-0000-0000-000000000000}"/>
          </ac:spMkLst>
        </pc:spChg>
        <pc:spChg chg="mod">
          <ac:chgData name="Ghaleb, Mamoun" userId="S::mg1923@ic.ac.uk::eedf5fdc-f049-48ae-a3cb-ca9da4dc0862" providerId="AD" clId="Web-{EE90C2C4-8180-0DF3-17B8-9B9CBE51A4DA}" dt="2024-06-21T09:26:21.162" v="29" actId="1076"/>
          <ac:spMkLst>
            <pc:docMk/>
            <pc:sldMk cId="0" sldId="263"/>
            <ac:spMk id="7" creationId="{00000000-0000-0000-0000-000000000000}"/>
          </ac:spMkLst>
        </pc:spChg>
        <pc:spChg chg="mod">
          <ac:chgData name="Ghaleb, Mamoun" userId="S::mg1923@ic.ac.uk::eedf5fdc-f049-48ae-a3cb-ca9da4dc0862" providerId="AD" clId="Web-{EE90C2C4-8180-0DF3-17B8-9B9CBE51A4DA}" dt="2024-06-21T09:25:56.536" v="24" actId="1076"/>
          <ac:spMkLst>
            <pc:docMk/>
            <pc:sldMk cId="0" sldId="263"/>
            <ac:spMk id="8" creationId="{00000000-0000-0000-0000-000000000000}"/>
          </ac:spMkLst>
        </pc:spChg>
        <pc:spChg chg="mod">
          <ac:chgData name="Ghaleb, Mamoun" userId="S::mg1923@ic.ac.uk::eedf5fdc-f049-48ae-a3cb-ca9da4dc0862" providerId="AD" clId="Web-{EE90C2C4-8180-0DF3-17B8-9B9CBE51A4DA}" dt="2024-06-21T09:26:36.335" v="31" actId="1076"/>
          <ac:spMkLst>
            <pc:docMk/>
            <pc:sldMk cId="0" sldId="263"/>
            <ac:spMk id="18" creationId="{00000000-0000-0000-0000-000000000000}"/>
          </ac:spMkLst>
        </pc:spChg>
        <pc:spChg chg="mod">
          <ac:chgData name="Ghaleb, Mamoun" userId="S::mg1923@ic.ac.uk::eedf5fdc-f049-48ae-a3cb-ca9da4dc0862" providerId="AD" clId="Web-{EE90C2C4-8180-0DF3-17B8-9B9CBE51A4DA}" dt="2024-06-21T09:26:32.491" v="30" actId="1076"/>
          <ac:spMkLst>
            <pc:docMk/>
            <pc:sldMk cId="0" sldId="263"/>
            <ac:spMk id="19" creationId="{00000000-0000-0000-0000-000000000000}"/>
          </ac:spMkLst>
        </pc:spChg>
        <pc:spChg chg="mod">
          <ac:chgData name="Ghaleb, Mamoun" userId="S::mg1923@ic.ac.uk::eedf5fdc-f049-48ae-a3cb-ca9da4dc0862" providerId="AD" clId="Web-{EE90C2C4-8180-0DF3-17B8-9B9CBE51A4DA}" dt="2024-06-21T09:26:40.897" v="32" actId="1076"/>
          <ac:spMkLst>
            <pc:docMk/>
            <pc:sldMk cId="0" sldId="263"/>
            <ac:spMk id="20" creationId="{00000000-0000-0000-0000-000000000000}"/>
          </ac:spMkLst>
        </pc:spChg>
        <pc:spChg chg="mod">
          <ac:chgData name="Ghaleb, Mamoun" userId="S::mg1923@ic.ac.uk::eedf5fdc-f049-48ae-a3cb-ca9da4dc0862" providerId="AD" clId="Web-{EE90C2C4-8180-0DF3-17B8-9B9CBE51A4DA}" dt="2024-06-21T11:12:23.623" v="1730" actId="20577"/>
          <ac:spMkLst>
            <pc:docMk/>
            <pc:sldMk cId="0" sldId="263"/>
            <ac:spMk id="21" creationId="{00000000-0000-0000-0000-000000000000}"/>
          </ac:spMkLst>
        </pc:spChg>
        <pc:spChg chg="mod">
          <ac:chgData name="Ghaleb, Mamoun" userId="S::mg1923@ic.ac.uk::eedf5fdc-f049-48ae-a3cb-ca9da4dc0862" providerId="AD" clId="Web-{EE90C2C4-8180-0DF3-17B8-9B9CBE51A4DA}" dt="2024-06-21T11:12:31.701" v="1731"/>
          <ac:spMkLst>
            <pc:docMk/>
            <pc:sldMk cId="0" sldId="263"/>
            <ac:spMk id="22" creationId="{00000000-0000-0000-0000-000000000000}"/>
          </ac:spMkLst>
        </pc:spChg>
        <pc:spChg chg="mod">
          <ac:chgData name="Ghaleb, Mamoun" userId="S::mg1923@ic.ac.uk::eedf5fdc-f049-48ae-a3cb-ca9da4dc0862" providerId="AD" clId="Web-{EE90C2C4-8180-0DF3-17B8-9B9CBE51A4DA}" dt="2024-06-21T11:12:35.545" v="1732"/>
          <ac:spMkLst>
            <pc:docMk/>
            <pc:sldMk cId="0" sldId="263"/>
            <ac:spMk id="23" creationId="{00000000-0000-0000-0000-000000000000}"/>
          </ac:spMkLst>
        </pc:spChg>
        <pc:grpChg chg="mod">
          <ac:chgData name="Ghaleb, Mamoun" userId="S::mg1923@ic.ac.uk::eedf5fdc-f049-48ae-a3cb-ca9da4dc0862" providerId="AD" clId="Web-{EE90C2C4-8180-0DF3-17B8-9B9CBE51A4DA}" dt="2024-06-21T10:28:03.240" v="1334" actId="1076"/>
          <ac:grpSpMkLst>
            <pc:docMk/>
            <pc:sldMk cId="0" sldId="263"/>
            <ac:grpSpMk id="10" creationId="{00000000-0000-0000-0000-000000000000}"/>
          </ac:grpSpMkLst>
        </pc:grpChg>
      </pc:sldChg>
      <pc:sldChg chg="addSp delSp modSp">
        <pc:chgData name="Ghaleb, Mamoun" userId="S::mg1923@ic.ac.uk::eedf5fdc-f049-48ae-a3cb-ca9da4dc0862" providerId="AD" clId="Web-{EE90C2C4-8180-0DF3-17B8-9B9CBE51A4DA}" dt="2024-06-21T10:26:46.659" v="1327"/>
        <pc:sldMkLst>
          <pc:docMk/>
          <pc:sldMk cId="0" sldId="268"/>
        </pc:sldMkLst>
        <pc:grpChg chg="add del mod">
          <ac:chgData name="Ghaleb, Mamoun" userId="S::mg1923@ic.ac.uk::eedf5fdc-f049-48ae-a3cb-ca9da4dc0862" providerId="AD" clId="Web-{EE90C2C4-8180-0DF3-17B8-9B9CBE51A4DA}" dt="2024-06-21T10:25:43.110" v="1305"/>
          <ac:grpSpMkLst>
            <pc:docMk/>
            <pc:sldMk cId="0" sldId="268"/>
            <ac:grpSpMk id="4" creationId="{A7A76990-B392-2C8B-AB95-03C36C65C573}"/>
          </ac:grpSpMkLst>
        </pc:grpChg>
        <pc:grpChg chg="del topLvl">
          <ac:chgData name="Ghaleb, Mamoun" userId="S::mg1923@ic.ac.uk::eedf5fdc-f049-48ae-a3cb-ca9da4dc0862" providerId="AD" clId="Web-{EE90C2C4-8180-0DF3-17B8-9B9CBE51A4DA}" dt="2024-06-21T10:26:02.486" v="1307"/>
          <ac:grpSpMkLst>
            <pc:docMk/>
            <pc:sldMk cId="0" sldId="268"/>
            <ac:grpSpMk id="5" creationId="{472FC23F-9562-C7C2-B040-05155A7AF422}"/>
          </ac:grpSpMkLst>
        </pc:grpChg>
        <pc:picChg chg="del mod topLvl">
          <ac:chgData name="Ghaleb, Mamoun" userId="S::mg1923@ic.ac.uk::eedf5fdc-f049-48ae-a3cb-ca9da4dc0862" providerId="AD" clId="Web-{EE90C2C4-8180-0DF3-17B8-9B9CBE51A4DA}" dt="2024-06-21T10:26:31.971" v="1310"/>
          <ac:picMkLst>
            <pc:docMk/>
            <pc:sldMk cId="0" sldId="268"/>
            <ac:picMk id="15" creationId="{2BC2766F-BDBD-9449-2D05-65E01C129D67}"/>
          </ac:picMkLst>
        </pc:picChg>
        <pc:picChg chg="del mod topLvl">
          <ac:chgData name="Ghaleb, Mamoun" userId="S::mg1923@ic.ac.uk::eedf5fdc-f049-48ae-a3cb-ca9da4dc0862" providerId="AD" clId="Web-{EE90C2C4-8180-0DF3-17B8-9B9CBE51A4DA}" dt="2024-06-21T10:26:31.971" v="1315"/>
          <ac:picMkLst>
            <pc:docMk/>
            <pc:sldMk cId="0" sldId="268"/>
            <ac:picMk id="16" creationId="{9C0D0839-3779-8AA3-EE58-4BF0676EDBAE}"/>
          </ac:picMkLst>
        </pc:picChg>
        <pc:picChg chg="del topLvl">
          <ac:chgData name="Ghaleb, Mamoun" userId="S::mg1923@ic.ac.uk::eedf5fdc-f049-48ae-a3cb-ca9da4dc0862" providerId="AD" clId="Web-{EE90C2C4-8180-0DF3-17B8-9B9CBE51A4DA}" dt="2024-06-21T10:26:31.971" v="1314"/>
          <ac:picMkLst>
            <pc:docMk/>
            <pc:sldMk cId="0" sldId="268"/>
            <ac:picMk id="17" creationId="{4FB8B802-5B64-4DC5-C512-24B4C8ECC73A}"/>
          </ac:picMkLst>
        </pc:picChg>
        <pc:picChg chg="del topLvl">
          <ac:chgData name="Ghaleb, Mamoun" userId="S::mg1923@ic.ac.uk::eedf5fdc-f049-48ae-a3cb-ca9da4dc0862" providerId="AD" clId="Web-{EE90C2C4-8180-0DF3-17B8-9B9CBE51A4DA}" dt="2024-06-21T10:26:31.971" v="1313"/>
          <ac:picMkLst>
            <pc:docMk/>
            <pc:sldMk cId="0" sldId="268"/>
            <ac:picMk id="18" creationId="{94079938-2261-F5C4-30FD-2DC86DDA4659}"/>
          </ac:picMkLst>
        </pc:picChg>
        <pc:picChg chg="del topLvl">
          <ac:chgData name="Ghaleb, Mamoun" userId="S::mg1923@ic.ac.uk::eedf5fdc-f049-48ae-a3cb-ca9da4dc0862" providerId="AD" clId="Web-{EE90C2C4-8180-0DF3-17B8-9B9CBE51A4DA}" dt="2024-06-21T10:26:31.971" v="1312"/>
          <ac:picMkLst>
            <pc:docMk/>
            <pc:sldMk cId="0" sldId="268"/>
            <ac:picMk id="19" creationId="{DC326FA1-4D1D-103C-B987-3D0EAD3287D6}"/>
          </ac:picMkLst>
        </pc:picChg>
        <pc:picChg chg="del topLvl">
          <ac:chgData name="Ghaleb, Mamoun" userId="S::mg1923@ic.ac.uk::eedf5fdc-f049-48ae-a3cb-ca9da4dc0862" providerId="AD" clId="Web-{EE90C2C4-8180-0DF3-17B8-9B9CBE51A4DA}" dt="2024-06-21T10:26:31.971" v="1311"/>
          <ac:picMkLst>
            <pc:docMk/>
            <pc:sldMk cId="0" sldId="268"/>
            <ac:picMk id="20" creationId="{79E06674-1FE5-3F5F-2CDA-D394A68E284C}"/>
          </ac:picMkLst>
        </pc:picChg>
        <pc:picChg chg="mod">
          <ac:chgData name="Ghaleb, Mamoun" userId="S::mg1923@ic.ac.uk::eedf5fdc-f049-48ae-a3cb-ca9da4dc0862" providerId="AD" clId="Web-{EE90C2C4-8180-0DF3-17B8-9B9CBE51A4DA}" dt="2024-06-21T10:26:46.659" v="1327"/>
          <ac:picMkLst>
            <pc:docMk/>
            <pc:sldMk cId="0" sldId="268"/>
            <ac:picMk id="23" creationId="{883E2F7D-D361-FE2E-09DF-910D4D0B9B4A}"/>
          </ac:picMkLst>
        </pc:picChg>
        <pc:picChg chg="mod">
          <ac:chgData name="Ghaleb, Mamoun" userId="S::mg1923@ic.ac.uk::eedf5fdc-f049-48ae-a3cb-ca9da4dc0862" providerId="AD" clId="Web-{EE90C2C4-8180-0DF3-17B8-9B9CBE51A4DA}" dt="2024-06-21T10:26:46.456" v="1322"/>
          <ac:picMkLst>
            <pc:docMk/>
            <pc:sldMk cId="0" sldId="268"/>
            <ac:picMk id="24" creationId="{5F231E3F-254E-D99E-9143-700365F15712}"/>
          </ac:picMkLst>
        </pc:picChg>
        <pc:picChg chg="mod">
          <ac:chgData name="Ghaleb, Mamoun" userId="S::mg1923@ic.ac.uk::eedf5fdc-f049-48ae-a3cb-ca9da4dc0862" providerId="AD" clId="Web-{EE90C2C4-8180-0DF3-17B8-9B9CBE51A4DA}" dt="2024-06-21T10:26:46.456" v="1323"/>
          <ac:picMkLst>
            <pc:docMk/>
            <pc:sldMk cId="0" sldId="268"/>
            <ac:picMk id="25" creationId="{8811A6A4-2CD6-88F2-627E-BB54D6A59C4E}"/>
          </ac:picMkLst>
        </pc:picChg>
        <pc:picChg chg="mod">
          <ac:chgData name="Ghaleb, Mamoun" userId="S::mg1923@ic.ac.uk::eedf5fdc-f049-48ae-a3cb-ca9da4dc0862" providerId="AD" clId="Web-{EE90C2C4-8180-0DF3-17B8-9B9CBE51A4DA}" dt="2024-06-21T10:26:46.456" v="1324"/>
          <ac:picMkLst>
            <pc:docMk/>
            <pc:sldMk cId="0" sldId="268"/>
            <ac:picMk id="26" creationId="{DF739621-749D-5B74-68B2-181A269B8311}"/>
          </ac:picMkLst>
        </pc:picChg>
        <pc:picChg chg="mod">
          <ac:chgData name="Ghaleb, Mamoun" userId="S::mg1923@ic.ac.uk::eedf5fdc-f049-48ae-a3cb-ca9da4dc0862" providerId="AD" clId="Web-{EE90C2C4-8180-0DF3-17B8-9B9CBE51A4DA}" dt="2024-06-21T10:26:46.472" v="1325"/>
          <ac:picMkLst>
            <pc:docMk/>
            <pc:sldMk cId="0" sldId="268"/>
            <ac:picMk id="27" creationId="{083ACB7E-0413-DF26-2D89-93CD3EE9EA15}"/>
          </ac:picMkLst>
        </pc:picChg>
        <pc:picChg chg="mod">
          <ac:chgData name="Ghaleb, Mamoun" userId="S::mg1923@ic.ac.uk::eedf5fdc-f049-48ae-a3cb-ca9da4dc0862" providerId="AD" clId="Web-{EE90C2C4-8180-0DF3-17B8-9B9CBE51A4DA}" dt="2024-06-21T10:26:46.472" v="1326"/>
          <ac:picMkLst>
            <pc:docMk/>
            <pc:sldMk cId="0" sldId="268"/>
            <ac:picMk id="28" creationId="{EBC66CEE-BDC7-AFB0-42BC-E91EE79C728D}"/>
          </ac:picMkLst>
        </pc:picChg>
      </pc:sldChg>
      <pc:sldChg chg="modSp ord">
        <pc:chgData name="Ghaleb, Mamoun" userId="S::mg1923@ic.ac.uk::eedf5fdc-f049-48ae-a3cb-ca9da4dc0862" providerId="AD" clId="Web-{EE90C2C4-8180-0DF3-17B8-9B9CBE51A4DA}" dt="2024-06-21T09:45:04.392" v="205"/>
        <pc:sldMkLst>
          <pc:docMk/>
          <pc:sldMk cId="2584940142" sldId="290"/>
        </pc:sldMkLst>
        <pc:spChg chg="mod">
          <ac:chgData name="Ghaleb, Mamoun" userId="S::mg1923@ic.ac.uk::eedf5fdc-f049-48ae-a3cb-ca9da4dc0862" providerId="AD" clId="Web-{EE90C2C4-8180-0DF3-17B8-9B9CBE51A4DA}" dt="2024-06-21T09:34:48.556" v="115"/>
          <ac:spMkLst>
            <pc:docMk/>
            <pc:sldMk cId="2584940142" sldId="290"/>
            <ac:spMk id="15" creationId="{64FA25FB-CBA2-1A72-1E80-EF040B8A2D13}"/>
          </ac:spMkLst>
        </pc:spChg>
        <pc:spChg chg="mod">
          <ac:chgData name="Ghaleb, Mamoun" userId="S::mg1923@ic.ac.uk::eedf5fdc-f049-48ae-a3cb-ca9da4dc0862" providerId="AD" clId="Web-{EE90C2C4-8180-0DF3-17B8-9B9CBE51A4DA}" dt="2024-06-21T09:35:17.214" v="117"/>
          <ac:spMkLst>
            <pc:docMk/>
            <pc:sldMk cId="2584940142" sldId="290"/>
            <ac:spMk id="19" creationId="{74CA3A36-4542-7009-7CC1-7AF049A895BD}"/>
          </ac:spMkLst>
        </pc:spChg>
        <pc:spChg chg="mod">
          <ac:chgData name="Ghaleb, Mamoun" userId="S::mg1923@ic.ac.uk::eedf5fdc-f049-48ae-a3cb-ca9da4dc0862" providerId="AD" clId="Web-{EE90C2C4-8180-0DF3-17B8-9B9CBE51A4DA}" dt="2024-06-21T09:35:32.011" v="119"/>
          <ac:spMkLst>
            <pc:docMk/>
            <pc:sldMk cId="2584940142" sldId="290"/>
            <ac:spMk id="21" creationId="{096289DB-1ACD-505D-B908-DD4EFE427DB2}"/>
          </ac:spMkLst>
        </pc:spChg>
      </pc:sldChg>
      <pc:sldChg chg="addSp delSp modSp">
        <pc:chgData name="Ghaleb, Mamoun" userId="S::mg1923@ic.ac.uk::eedf5fdc-f049-48ae-a3cb-ca9da4dc0862" providerId="AD" clId="Web-{EE90C2C4-8180-0DF3-17B8-9B9CBE51A4DA}" dt="2024-06-21T11:06:04.390" v="1718"/>
        <pc:sldMkLst>
          <pc:docMk/>
          <pc:sldMk cId="2625659343" sldId="305"/>
        </pc:sldMkLst>
        <pc:picChg chg="add del mod">
          <ac:chgData name="Ghaleb, Mamoun" userId="S::mg1923@ic.ac.uk::eedf5fdc-f049-48ae-a3cb-ca9da4dc0862" providerId="AD" clId="Web-{EE90C2C4-8180-0DF3-17B8-9B9CBE51A4DA}" dt="2024-06-21T11:06:02.796" v="1717"/>
          <ac:picMkLst>
            <pc:docMk/>
            <pc:sldMk cId="2625659343" sldId="305"/>
            <ac:picMk id="2" creationId="{835D38B5-9E3F-B665-FB88-F9E8B8F42222}"/>
          </ac:picMkLst>
        </pc:picChg>
        <pc:picChg chg="add mod">
          <ac:chgData name="Ghaleb, Mamoun" userId="S::mg1923@ic.ac.uk::eedf5fdc-f049-48ae-a3cb-ca9da4dc0862" providerId="AD" clId="Web-{EE90C2C4-8180-0DF3-17B8-9B9CBE51A4DA}" dt="2024-06-21T11:06:04.390" v="1718"/>
          <ac:picMkLst>
            <pc:docMk/>
            <pc:sldMk cId="2625659343" sldId="305"/>
            <ac:picMk id="3" creationId="{7D689E44-E207-050C-26DD-E5192BEBB0DA}"/>
          </ac:picMkLst>
        </pc:picChg>
        <pc:picChg chg="del">
          <ac:chgData name="Ghaleb, Mamoun" userId="S::mg1923@ic.ac.uk::eedf5fdc-f049-48ae-a3cb-ca9da4dc0862" providerId="AD" clId="Web-{EE90C2C4-8180-0DF3-17B8-9B9CBE51A4DA}" dt="2024-06-21T09:43:56.515" v="202"/>
          <ac:picMkLst>
            <pc:docMk/>
            <pc:sldMk cId="2625659343" sldId="305"/>
            <ac:picMk id="7" creationId="{31692717-98AD-4B17-BFE9-A46BED9690D8}"/>
          </ac:picMkLst>
        </pc:picChg>
      </pc:sldChg>
      <pc:sldChg chg="modSp del">
        <pc:chgData name="Ghaleb, Mamoun" userId="S::mg1923@ic.ac.uk::eedf5fdc-f049-48ae-a3cb-ca9da4dc0862" providerId="AD" clId="Web-{EE90C2C4-8180-0DF3-17B8-9B9CBE51A4DA}" dt="2024-06-21T09:32:48.989" v="110"/>
        <pc:sldMkLst>
          <pc:docMk/>
          <pc:sldMk cId="2977114855" sldId="309"/>
        </pc:sldMkLst>
        <pc:spChg chg="mod">
          <ac:chgData name="Ghaleb, Mamoun" userId="S::mg1923@ic.ac.uk::eedf5fdc-f049-48ae-a3cb-ca9da4dc0862" providerId="AD" clId="Web-{EE90C2C4-8180-0DF3-17B8-9B9CBE51A4DA}" dt="2024-06-21T09:28:52.105" v="49"/>
          <ac:spMkLst>
            <pc:docMk/>
            <pc:sldMk cId="2977114855" sldId="309"/>
            <ac:spMk id="19" creationId="{00000000-0000-0000-0000-000000000000}"/>
          </ac:spMkLst>
        </pc:spChg>
        <pc:spChg chg="mod">
          <ac:chgData name="Ghaleb, Mamoun" userId="S::mg1923@ic.ac.uk::eedf5fdc-f049-48ae-a3cb-ca9da4dc0862" providerId="AD" clId="Web-{EE90C2C4-8180-0DF3-17B8-9B9CBE51A4DA}" dt="2024-06-21T09:30:08.921" v="57" actId="1076"/>
          <ac:spMkLst>
            <pc:docMk/>
            <pc:sldMk cId="2977114855" sldId="309"/>
            <ac:spMk id="21" creationId="{00000000-0000-0000-0000-000000000000}"/>
          </ac:spMkLst>
        </pc:spChg>
      </pc:sldChg>
      <pc:sldChg chg="modSp">
        <pc:chgData name="Ghaleb, Mamoun" userId="S::mg1923@ic.ac.uk::eedf5fdc-f049-48ae-a3cb-ca9da4dc0862" providerId="AD" clId="Web-{EE90C2C4-8180-0DF3-17B8-9B9CBE51A4DA}" dt="2024-06-21T09:22:55.670" v="4" actId="20577"/>
        <pc:sldMkLst>
          <pc:docMk/>
          <pc:sldMk cId="4084373557" sldId="310"/>
        </pc:sldMkLst>
        <pc:spChg chg="mod">
          <ac:chgData name="Ghaleb, Mamoun" userId="S::mg1923@ic.ac.uk::eedf5fdc-f049-48ae-a3cb-ca9da4dc0862" providerId="AD" clId="Web-{EE90C2C4-8180-0DF3-17B8-9B9CBE51A4DA}" dt="2024-06-21T09:22:55.670" v="4" actId="20577"/>
          <ac:spMkLst>
            <pc:docMk/>
            <pc:sldMk cId="4084373557" sldId="310"/>
            <ac:spMk id="3" creationId="{11271F5D-2D0E-4653-7F82-9360E7F1C879}"/>
          </ac:spMkLst>
        </pc:spChg>
        <pc:spChg chg="mod">
          <ac:chgData name="Ghaleb, Mamoun" userId="S::mg1923@ic.ac.uk::eedf5fdc-f049-48ae-a3cb-ca9da4dc0862" providerId="AD" clId="Web-{EE90C2C4-8180-0DF3-17B8-9B9CBE51A4DA}" dt="2024-06-21T09:22:28.075" v="2" actId="14100"/>
          <ac:spMkLst>
            <pc:docMk/>
            <pc:sldMk cId="4084373557" sldId="310"/>
            <ac:spMk id="21" creationId="{9886AE85-82D8-F14D-186A-59C380C4A5B1}"/>
          </ac:spMkLst>
        </pc:spChg>
      </pc:sldChg>
      <pc:sldChg chg="modSp">
        <pc:chgData name="Ghaleb, Mamoun" userId="S::mg1923@ic.ac.uk::eedf5fdc-f049-48ae-a3cb-ca9da4dc0862" providerId="AD" clId="Web-{EE90C2C4-8180-0DF3-17B8-9B9CBE51A4DA}" dt="2024-06-21T10:27:02.644" v="1333"/>
        <pc:sldMkLst>
          <pc:docMk/>
          <pc:sldMk cId="3454236538" sldId="316"/>
        </pc:sldMkLst>
        <pc:picChg chg="mod">
          <ac:chgData name="Ghaleb, Mamoun" userId="S::mg1923@ic.ac.uk::eedf5fdc-f049-48ae-a3cb-ca9da4dc0862" providerId="AD" clId="Web-{EE90C2C4-8180-0DF3-17B8-9B9CBE51A4DA}" dt="2024-06-21T10:27:02.457" v="1328"/>
          <ac:picMkLst>
            <pc:docMk/>
            <pc:sldMk cId="3454236538" sldId="316"/>
            <ac:picMk id="36" creationId="{93EC68CF-0181-80B1-9828-309A2820A4CA}"/>
          </ac:picMkLst>
        </pc:picChg>
        <pc:picChg chg="mod">
          <ac:chgData name="Ghaleb, Mamoun" userId="S::mg1923@ic.ac.uk::eedf5fdc-f049-48ae-a3cb-ca9da4dc0862" providerId="AD" clId="Web-{EE90C2C4-8180-0DF3-17B8-9B9CBE51A4DA}" dt="2024-06-21T10:27:02.457" v="1329"/>
          <ac:picMkLst>
            <pc:docMk/>
            <pc:sldMk cId="3454236538" sldId="316"/>
            <ac:picMk id="48" creationId="{2FBD95E9-0553-11F0-8C49-02A2B657157C}"/>
          </ac:picMkLst>
        </pc:picChg>
        <pc:picChg chg="mod">
          <ac:chgData name="Ghaleb, Mamoun" userId="S::mg1923@ic.ac.uk::eedf5fdc-f049-48ae-a3cb-ca9da4dc0862" providerId="AD" clId="Web-{EE90C2C4-8180-0DF3-17B8-9B9CBE51A4DA}" dt="2024-06-21T10:27:02.457" v="1330"/>
          <ac:picMkLst>
            <pc:docMk/>
            <pc:sldMk cId="3454236538" sldId="316"/>
            <ac:picMk id="50" creationId="{E23BBE7D-33B6-84EE-BC98-982A29EDA1F7}"/>
          </ac:picMkLst>
        </pc:picChg>
        <pc:picChg chg="mod">
          <ac:chgData name="Ghaleb, Mamoun" userId="S::mg1923@ic.ac.uk::eedf5fdc-f049-48ae-a3cb-ca9da4dc0862" providerId="AD" clId="Web-{EE90C2C4-8180-0DF3-17B8-9B9CBE51A4DA}" dt="2024-06-21T10:27:02.457" v="1331"/>
          <ac:picMkLst>
            <pc:docMk/>
            <pc:sldMk cId="3454236538" sldId="316"/>
            <ac:picMk id="52" creationId="{052C1D29-12DA-5D38-C43D-DAB1700D54EC}"/>
          </ac:picMkLst>
        </pc:picChg>
        <pc:picChg chg="mod">
          <ac:chgData name="Ghaleb, Mamoun" userId="S::mg1923@ic.ac.uk::eedf5fdc-f049-48ae-a3cb-ca9da4dc0862" providerId="AD" clId="Web-{EE90C2C4-8180-0DF3-17B8-9B9CBE51A4DA}" dt="2024-06-21T10:27:02.457" v="1332"/>
          <ac:picMkLst>
            <pc:docMk/>
            <pc:sldMk cId="3454236538" sldId="316"/>
            <ac:picMk id="54" creationId="{C5AB2CA9-CE68-DA56-ED95-04B3001CE07A}"/>
          </ac:picMkLst>
        </pc:picChg>
        <pc:picChg chg="mod">
          <ac:chgData name="Ghaleb, Mamoun" userId="S::mg1923@ic.ac.uk::eedf5fdc-f049-48ae-a3cb-ca9da4dc0862" providerId="AD" clId="Web-{EE90C2C4-8180-0DF3-17B8-9B9CBE51A4DA}" dt="2024-06-21T10:27:02.644" v="1333"/>
          <ac:picMkLst>
            <pc:docMk/>
            <pc:sldMk cId="3454236538" sldId="316"/>
            <ac:picMk id="270" creationId="{5A1848D0-E7BF-1073-542E-F23E2DAF8754}"/>
          </ac:picMkLst>
        </pc:picChg>
      </pc:sldChg>
      <pc:sldChg chg="modSp">
        <pc:chgData name="Ghaleb, Mamoun" userId="S::mg1923@ic.ac.uk::eedf5fdc-f049-48ae-a3cb-ca9da4dc0862" providerId="AD" clId="Web-{EE90C2C4-8180-0DF3-17B8-9B9CBE51A4DA}" dt="2024-06-21T10:32:01.437" v="1379" actId="20577"/>
        <pc:sldMkLst>
          <pc:docMk/>
          <pc:sldMk cId="2580656095" sldId="319"/>
        </pc:sldMkLst>
        <pc:spChg chg="mod">
          <ac:chgData name="Ghaleb, Mamoun" userId="S::mg1923@ic.ac.uk::eedf5fdc-f049-48ae-a3cb-ca9da4dc0862" providerId="AD" clId="Web-{EE90C2C4-8180-0DF3-17B8-9B9CBE51A4DA}" dt="2024-06-21T10:32:01.437" v="1379" actId="20577"/>
          <ac:spMkLst>
            <pc:docMk/>
            <pc:sldMk cId="2580656095" sldId="319"/>
            <ac:spMk id="2" creationId="{AC4A4E66-15C9-1D94-8DD9-C6A94242AB4E}"/>
          </ac:spMkLst>
        </pc:spChg>
        <pc:spChg chg="mod">
          <ac:chgData name="Ghaleb, Mamoun" userId="S::mg1923@ic.ac.uk::eedf5fdc-f049-48ae-a3cb-ca9da4dc0862" providerId="AD" clId="Web-{EE90C2C4-8180-0DF3-17B8-9B9CBE51A4DA}" dt="2024-06-21T10:31:12.872" v="1350" actId="20577"/>
          <ac:spMkLst>
            <pc:docMk/>
            <pc:sldMk cId="2580656095" sldId="319"/>
            <ac:spMk id="19" creationId="{548911AB-46A1-F82D-437B-C60B4B28510E}"/>
          </ac:spMkLst>
        </pc:spChg>
        <pc:spChg chg="mod">
          <ac:chgData name="Ghaleb, Mamoun" userId="S::mg1923@ic.ac.uk::eedf5fdc-f049-48ae-a3cb-ca9da4dc0862" providerId="AD" clId="Web-{EE90C2C4-8180-0DF3-17B8-9B9CBE51A4DA}" dt="2024-06-21T10:31:18.326" v="1351" actId="1076"/>
          <ac:spMkLst>
            <pc:docMk/>
            <pc:sldMk cId="2580656095" sldId="319"/>
            <ac:spMk id="25" creationId="{D07A70D1-1DF2-6184-2A88-A881D229A226}"/>
          </ac:spMkLst>
        </pc:spChg>
      </pc:sldChg>
      <pc:sldChg chg="modSp">
        <pc:chgData name="Ghaleb, Mamoun" userId="S::mg1923@ic.ac.uk::eedf5fdc-f049-48ae-a3cb-ca9da4dc0862" providerId="AD" clId="Web-{EE90C2C4-8180-0DF3-17B8-9B9CBE51A4DA}" dt="2024-06-21T10:37:15.621" v="1508"/>
        <pc:sldMkLst>
          <pc:docMk/>
          <pc:sldMk cId="3539250878" sldId="322"/>
        </pc:sldMkLst>
        <pc:graphicFrameChg chg="mod modGraphic">
          <ac:chgData name="Ghaleb, Mamoun" userId="S::mg1923@ic.ac.uk::eedf5fdc-f049-48ae-a3cb-ca9da4dc0862" providerId="AD" clId="Web-{EE90C2C4-8180-0DF3-17B8-9B9CBE51A4DA}" dt="2024-06-21T10:37:15.621" v="1508"/>
          <ac:graphicFrameMkLst>
            <pc:docMk/>
            <pc:sldMk cId="3539250878" sldId="322"/>
            <ac:graphicFrameMk id="5" creationId="{8BA7D476-5AF9-59DF-D695-D00A7599DFA8}"/>
          </ac:graphicFrameMkLst>
        </pc:graphicFrameChg>
      </pc:sldChg>
      <pc:sldChg chg="modSp">
        <pc:chgData name="Ghaleb, Mamoun" userId="S::mg1923@ic.ac.uk::eedf5fdc-f049-48ae-a3cb-ca9da4dc0862" providerId="AD" clId="Web-{EE90C2C4-8180-0DF3-17B8-9B9CBE51A4DA}" dt="2024-06-21T11:25:06.652" v="1779"/>
        <pc:sldMkLst>
          <pc:docMk/>
          <pc:sldMk cId="1043041938" sldId="328"/>
        </pc:sldMkLst>
        <pc:graphicFrameChg chg="mod modGraphic">
          <ac:chgData name="Ghaleb, Mamoun" userId="S::mg1923@ic.ac.uk::eedf5fdc-f049-48ae-a3cb-ca9da4dc0862" providerId="AD" clId="Web-{EE90C2C4-8180-0DF3-17B8-9B9CBE51A4DA}" dt="2024-06-21T11:25:06.652" v="1779"/>
          <ac:graphicFrameMkLst>
            <pc:docMk/>
            <pc:sldMk cId="1043041938" sldId="328"/>
            <ac:graphicFrameMk id="2" creationId="{FF16C7DC-0FA2-E42D-F8C6-B6A4A80D9378}"/>
          </ac:graphicFrameMkLst>
        </pc:graphicFrameChg>
      </pc:sldChg>
      <pc:sldChg chg="del">
        <pc:chgData name="Ghaleb, Mamoun" userId="S::mg1923@ic.ac.uk::eedf5fdc-f049-48ae-a3cb-ca9da4dc0862" providerId="AD" clId="Web-{EE90C2C4-8180-0DF3-17B8-9B9CBE51A4DA}" dt="2024-06-21T10:37:36.965" v="1509"/>
        <pc:sldMkLst>
          <pc:docMk/>
          <pc:sldMk cId="4089394456" sldId="332"/>
        </pc:sldMkLst>
      </pc:sldChg>
      <pc:sldChg chg="addSp delSp modSp">
        <pc:chgData name="Ghaleb, Mamoun" userId="S::mg1923@ic.ac.uk::eedf5fdc-f049-48ae-a3cb-ca9da4dc0862" providerId="AD" clId="Web-{EE90C2C4-8180-0DF3-17B8-9B9CBE51A4DA}" dt="2024-06-21T09:47:38.664" v="308"/>
        <pc:sldMkLst>
          <pc:docMk/>
          <pc:sldMk cId="603600108" sldId="333"/>
        </pc:sldMkLst>
        <pc:spChg chg="add mod">
          <ac:chgData name="Ghaleb, Mamoun" userId="S::mg1923@ic.ac.uk::eedf5fdc-f049-48ae-a3cb-ca9da4dc0862" providerId="AD" clId="Web-{EE90C2C4-8180-0DF3-17B8-9B9CBE51A4DA}" dt="2024-06-21T09:47:06.178" v="300"/>
          <ac:spMkLst>
            <pc:docMk/>
            <pc:sldMk cId="603600108" sldId="333"/>
            <ac:spMk id="3" creationId="{69AF8ACF-7225-E193-DCBF-2CCAE719F94E}"/>
          </ac:spMkLst>
        </pc:spChg>
        <pc:spChg chg="add mod">
          <ac:chgData name="Ghaleb, Mamoun" userId="S::mg1923@ic.ac.uk::eedf5fdc-f049-48ae-a3cb-ca9da4dc0862" providerId="AD" clId="Web-{EE90C2C4-8180-0DF3-17B8-9B9CBE51A4DA}" dt="2024-06-21T09:47:06.178" v="301"/>
          <ac:spMkLst>
            <pc:docMk/>
            <pc:sldMk cId="603600108" sldId="333"/>
            <ac:spMk id="5" creationId="{C752D65E-DB5D-35A2-F786-E2ABEEFBCADA}"/>
          </ac:spMkLst>
        </pc:spChg>
        <pc:spChg chg="add mod">
          <ac:chgData name="Ghaleb, Mamoun" userId="S::mg1923@ic.ac.uk::eedf5fdc-f049-48ae-a3cb-ca9da4dc0862" providerId="AD" clId="Web-{EE90C2C4-8180-0DF3-17B8-9B9CBE51A4DA}" dt="2024-06-21T09:47:38.617" v="307"/>
          <ac:spMkLst>
            <pc:docMk/>
            <pc:sldMk cId="603600108" sldId="333"/>
            <ac:spMk id="7" creationId="{9A4FF3AB-BB5F-C7F4-CD70-4B9A69179DC5}"/>
          </ac:spMkLst>
        </pc:spChg>
        <pc:spChg chg="add mod">
          <ac:chgData name="Ghaleb, Mamoun" userId="S::mg1923@ic.ac.uk::eedf5fdc-f049-48ae-a3cb-ca9da4dc0862" providerId="AD" clId="Web-{EE90C2C4-8180-0DF3-17B8-9B9CBE51A4DA}" dt="2024-06-21T09:47:06.178" v="302"/>
          <ac:spMkLst>
            <pc:docMk/>
            <pc:sldMk cId="603600108" sldId="333"/>
            <ac:spMk id="9" creationId="{0C93DC7F-E867-55A5-ECEB-FA2B072A56D4}"/>
          </ac:spMkLst>
        </pc:spChg>
        <pc:spChg chg="add mod">
          <ac:chgData name="Ghaleb, Mamoun" userId="S::mg1923@ic.ac.uk::eedf5fdc-f049-48ae-a3cb-ca9da4dc0862" providerId="AD" clId="Web-{EE90C2C4-8180-0DF3-17B8-9B9CBE51A4DA}" dt="2024-06-21T09:47:06.272" v="303"/>
          <ac:spMkLst>
            <pc:docMk/>
            <pc:sldMk cId="603600108" sldId="333"/>
            <ac:spMk id="11" creationId="{56A72E35-1474-AAF2-6F04-B2DCA6D894B1}"/>
          </ac:spMkLst>
        </pc:spChg>
        <pc:spChg chg="add">
          <ac:chgData name="Ghaleb, Mamoun" userId="S::mg1923@ic.ac.uk::eedf5fdc-f049-48ae-a3cb-ca9da4dc0862" providerId="AD" clId="Web-{EE90C2C4-8180-0DF3-17B8-9B9CBE51A4DA}" dt="2024-06-21T09:47:00.772" v="298"/>
          <ac:spMkLst>
            <pc:docMk/>
            <pc:sldMk cId="603600108" sldId="333"/>
            <ac:spMk id="13" creationId="{DE2940D9-0F57-53E6-A53E-0E557D21092E}"/>
          </ac:spMkLst>
        </pc:spChg>
        <pc:spChg chg="add">
          <ac:chgData name="Ghaleb, Mamoun" userId="S::mg1923@ic.ac.uk::eedf5fdc-f049-48ae-a3cb-ca9da4dc0862" providerId="AD" clId="Web-{EE90C2C4-8180-0DF3-17B8-9B9CBE51A4DA}" dt="2024-06-21T09:47:00.803" v="299"/>
          <ac:spMkLst>
            <pc:docMk/>
            <pc:sldMk cId="603600108" sldId="333"/>
            <ac:spMk id="15" creationId="{E14CB361-7A7B-ADA8-4E62-21FAF4EC2A8A}"/>
          </ac:spMkLst>
        </pc:spChg>
        <pc:spChg chg="add mod">
          <ac:chgData name="Ghaleb, Mamoun" userId="S::mg1923@ic.ac.uk::eedf5fdc-f049-48ae-a3cb-ca9da4dc0862" providerId="AD" clId="Web-{EE90C2C4-8180-0DF3-17B8-9B9CBE51A4DA}" dt="2024-06-21T09:47:38.664" v="308"/>
          <ac:spMkLst>
            <pc:docMk/>
            <pc:sldMk cId="603600108" sldId="333"/>
            <ac:spMk id="17" creationId="{4B9C9C03-1D97-E34A-9FB6-6EA8CAAB9882}"/>
          </ac:spMkLst>
        </pc:spChg>
        <pc:spChg chg="del">
          <ac:chgData name="Ghaleb, Mamoun" userId="S::mg1923@ic.ac.uk::eedf5fdc-f049-48ae-a3cb-ca9da4dc0862" providerId="AD" clId="Web-{EE90C2C4-8180-0DF3-17B8-9B9CBE51A4DA}" dt="2024-06-21T09:46:59.600" v="292"/>
          <ac:spMkLst>
            <pc:docMk/>
            <pc:sldMk cId="603600108" sldId="333"/>
            <ac:spMk id="143" creationId="{87D92B12-CC39-5FFF-E575-C49D853C096A}"/>
          </ac:spMkLst>
        </pc:spChg>
        <pc:spChg chg="del">
          <ac:chgData name="Ghaleb, Mamoun" userId="S::mg1923@ic.ac.uk::eedf5fdc-f049-48ae-a3cb-ca9da4dc0862" providerId="AD" clId="Web-{EE90C2C4-8180-0DF3-17B8-9B9CBE51A4DA}" dt="2024-06-21T09:46:59.600" v="291"/>
          <ac:spMkLst>
            <pc:docMk/>
            <pc:sldMk cId="603600108" sldId="333"/>
            <ac:spMk id="144" creationId="{8C69AEF6-C4FC-E3AB-AFFC-2887E61E109E}"/>
          </ac:spMkLst>
        </pc:spChg>
        <pc:spChg chg="del">
          <ac:chgData name="Ghaleb, Mamoun" userId="S::mg1923@ic.ac.uk::eedf5fdc-f049-48ae-a3cb-ca9da4dc0862" providerId="AD" clId="Web-{EE90C2C4-8180-0DF3-17B8-9B9CBE51A4DA}" dt="2024-06-21T09:46:59.600" v="290"/>
          <ac:spMkLst>
            <pc:docMk/>
            <pc:sldMk cId="603600108" sldId="333"/>
            <ac:spMk id="145" creationId="{FB30C492-D6D8-FC63-2ADC-66FB0007BEC7}"/>
          </ac:spMkLst>
        </pc:spChg>
        <pc:spChg chg="del">
          <ac:chgData name="Ghaleb, Mamoun" userId="S::mg1923@ic.ac.uk::eedf5fdc-f049-48ae-a3cb-ca9da4dc0862" providerId="AD" clId="Web-{EE90C2C4-8180-0DF3-17B8-9B9CBE51A4DA}" dt="2024-06-21T09:46:59.600" v="289"/>
          <ac:spMkLst>
            <pc:docMk/>
            <pc:sldMk cId="603600108" sldId="333"/>
            <ac:spMk id="146" creationId="{29FD4337-EB32-0D93-E9AA-BB3F524C47CC}"/>
          </ac:spMkLst>
        </pc:spChg>
        <pc:spChg chg="del">
          <ac:chgData name="Ghaleb, Mamoun" userId="S::mg1923@ic.ac.uk::eedf5fdc-f049-48ae-a3cb-ca9da4dc0862" providerId="AD" clId="Web-{EE90C2C4-8180-0DF3-17B8-9B9CBE51A4DA}" dt="2024-06-21T09:46:59.600" v="288"/>
          <ac:spMkLst>
            <pc:docMk/>
            <pc:sldMk cId="603600108" sldId="333"/>
            <ac:spMk id="147" creationId="{3C8C0FA4-C69E-C4FC-24FF-E2D18828A8BB}"/>
          </ac:spMkLst>
        </pc:spChg>
        <pc:spChg chg="del">
          <ac:chgData name="Ghaleb, Mamoun" userId="S::mg1923@ic.ac.uk::eedf5fdc-f049-48ae-a3cb-ca9da4dc0862" providerId="AD" clId="Web-{EE90C2C4-8180-0DF3-17B8-9B9CBE51A4DA}" dt="2024-06-21T09:46:59.600" v="287"/>
          <ac:spMkLst>
            <pc:docMk/>
            <pc:sldMk cId="603600108" sldId="333"/>
            <ac:spMk id="148" creationId="{B6B9C56B-90B1-81CB-1B7E-BCF3BA743163}"/>
          </ac:spMkLst>
        </pc:spChg>
        <pc:spChg chg="del">
          <ac:chgData name="Ghaleb, Mamoun" userId="S::mg1923@ic.ac.uk::eedf5fdc-f049-48ae-a3cb-ca9da4dc0862" providerId="AD" clId="Web-{EE90C2C4-8180-0DF3-17B8-9B9CBE51A4DA}" dt="2024-06-21T09:46:59.600" v="286"/>
          <ac:spMkLst>
            <pc:docMk/>
            <pc:sldMk cId="603600108" sldId="333"/>
            <ac:spMk id="149" creationId="{1B14F696-E112-43EF-1B12-ED400F6ACC8B}"/>
          </ac:spMkLst>
        </pc:spChg>
        <pc:spChg chg="del">
          <ac:chgData name="Ghaleb, Mamoun" userId="S::mg1923@ic.ac.uk::eedf5fdc-f049-48ae-a3cb-ca9da4dc0862" providerId="AD" clId="Web-{EE90C2C4-8180-0DF3-17B8-9B9CBE51A4DA}" dt="2024-06-21T09:46:59.600" v="285"/>
          <ac:spMkLst>
            <pc:docMk/>
            <pc:sldMk cId="603600108" sldId="333"/>
            <ac:spMk id="150" creationId="{72CEC70F-69E0-3726-D8F7-CB34D1183AE7}"/>
          </ac:spMkLst>
        </pc:spChg>
      </pc:sldChg>
      <pc:sldChg chg="del">
        <pc:chgData name="Ghaleb, Mamoun" userId="S::mg1923@ic.ac.uk::eedf5fdc-f049-48ae-a3cb-ca9da4dc0862" providerId="AD" clId="Web-{EE90C2C4-8180-0DF3-17B8-9B9CBE51A4DA}" dt="2024-06-21T10:37:37.793" v="1510"/>
        <pc:sldMkLst>
          <pc:docMk/>
          <pc:sldMk cId="250648821" sldId="335"/>
        </pc:sldMkLst>
      </pc:sldChg>
      <pc:sldChg chg="addSp delSp modSp">
        <pc:chgData name="Ghaleb, Mamoun" userId="S::mg1923@ic.ac.uk::eedf5fdc-f049-48ae-a3cb-ca9da4dc0862" providerId="AD" clId="Web-{EE90C2C4-8180-0DF3-17B8-9B9CBE51A4DA}" dt="2024-06-21T10:49:17.351" v="1716" actId="1076"/>
        <pc:sldMkLst>
          <pc:docMk/>
          <pc:sldMk cId="824249629" sldId="336"/>
        </pc:sldMkLst>
        <pc:graphicFrameChg chg="mod">
          <ac:chgData name="Ghaleb, Mamoun" userId="S::mg1923@ic.ac.uk::eedf5fdc-f049-48ae-a3cb-ca9da4dc0862" providerId="AD" clId="Web-{EE90C2C4-8180-0DF3-17B8-9B9CBE51A4DA}" dt="2024-06-21T10:43:49.167" v="1693" actId="1076"/>
          <ac:graphicFrameMkLst>
            <pc:docMk/>
            <pc:sldMk cId="824249629" sldId="336"/>
            <ac:graphicFrameMk id="4" creationId="{B1FBDE77-6868-27CC-18D4-4327A7A34933}"/>
          </ac:graphicFrameMkLst>
        </pc:graphicFrameChg>
        <pc:graphicFrameChg chg="del">
          <ac:chgData name="Ghaleb, Mamoun" userId="S::mg1923@ic.ac.uk::eedf5fdc-f049-48ae-a3cb-ca9da4dc0862" providerId="AD" clId="Web-{EE90C2C4-8180-0DF3-17B8-9B9CBE51A4DA}" dt="2024-06-21T10:38:30.498" v="1511"/>
          <ac:graphicFrameMkLst>
            <pc:docMk/>
            <pc:sldMk cId="824249629" sldId="336"/>
            <ac:graphicFrameMk id="6" creationId="{A56A1AF7-AEA3-06FB-0462-C884D0E7F1D9}"/>
          </ac:graphicFrameMkLst>
        </pc:graphicFrameChg>
        <pc:graphicFrameChg chg="add mod modGraphic">
          <ac:chgData name="Ghaleb, Mamoun" userId="S::mg1923@ic.ac.uk::eedf5fdc-f049-48ae-a3cb-ca9da4dc0862" providerId="AD" clId="Web-{EE90C2C4-8180-0DF3-17B8-9B9CBE51A4DA}" dt="2024-06-21T10:49:12.992" v="1714" actId="1076"/>
          <ac:graphicFrameMkLst>
            <pc:docMk/>
            <pc:sldMk cId="824249629" sldId="336"/>
            <ac:graphicFrameMk id="7" creationId="{F7AF7DF8-1CBE-29B5-BE43-1341A68816BC}"/>
          </ac:graphicFrameMkLst>
        </pc:graphicFrameChg>
        <pc:graphicFrameChg chg="add del mod">
          <ac:chgData name="Ghaleb, Mamoun" userId="S::mg1923@ic.ac.uk::eedf5fdc-f049-48ae-a3cb-ca9da4dc0862" providerId="AD" clId="Web-{EE90C2C4-8180-0DF3-17B8-9B9CBE51A4DA}" dt="2024-06-21T10:42:32.820" v="1677"/>
          <ac:graphicFrameMkLst>
            <pc:docMk/>
            <pc:sldMk cId="824249629" sldId="336"/>
            <ac:graphicFrameMk id="9" creationId="{62FD42D4-452F-453B-78A9-DF8955768EA9}"/>
          </ac:graphicFrameMkLst>
        </pc:graphicFrameChg>
        <pc:picChg chg="mod">
          <ac:chgData name="Ghaleb, Mamoun" userId="S::mg1923@ic.ac.uk::eedf5fdc-f049-48ae-a3cb-ca9da4dc0862" providerId="AD" clId="Web-{EE90C2C4-8180-0DF3-17B8-9B9CBE51A4DA}" dt="2024-06-21T10:49:00.772" v="1709" actId="1076"/>
          <ac:picMkLst>
            <pc:docMk/>
            <pc:sldMk cId="824249629" sldId="336"/>
            <ac:picMk id="2" creationId="{FE304BC3-4595-1A89-3D0D-2E17ACF72637}"/>
          </ac:picMkLst>
        </pc:picChg>
        <pc:picChg chg="del">
          <ac:chgData name="Ghaleb, Mamoun" userId="S::mg1923@ic.ac.uk::eedf5fdc-f049-48ae-a3cb-ca9da4dc0862" providerId="AD" clId="Web-{EE90C2C4-8180-0DF3-17B8-9B9CBE51A4DA}" dt="2024-06-21T10:42:07.100" v="1675"/>
          <ac:picMkLst>
            <pc:docMk/>
            <pc:sldMk cId="824249629" sldId="336"/>
            <ac:picMk id="3" creationId="{DC39DFCD-D9D6-6404-CD7E-EF14EABD58DA}"/>
          </ac:picMkLst>
        </pc:picChg>
        <pc:picChg chg="add del mod">
          <ac:chgData name="Ghaleb, Mamoun" userId="S::mg1923@ic.ac.uk::eedf5fdc-f049-48ae-a3cb-ca9da4dc0862" providerId="AD" clId="Web-{EE90C2C4-8180-0DF3-17B8-9B9CBE51A4DA}" dt="2024-06-21T10:48:44.803" v="1701"/>
          <ac:picMkLst>
            <pc:docMk/>
            <pc:sldMk cId="824249629" sldId="336"/>
            <ac:picMk id="10" creationId="{7F6F8668-711C-2CAA-8D89-5E5CB00E4B60}"/>
          </ac:picMkLst>
        </pc:picChg>
        <pc:picChg chg="add mod">
          <ac:chgData name="Ghaleb, Mamoun" userId="S::mg1923@ic.ac.uk::eedf5fdc-f049-48ae-a3cb-ca9da4dc0862" providerId="AD" clId="Web-{EE90C2C4-8180-0DF3-17B8-9B9CBE51A4DA}" dt="2024-06-21T10:49:17.351" v="1716" actId="1076"/>
          <ac:picMkLst>
            <pc:docMk/>
            <pc:sldMk cId="824249629" sldId="336"/>
            <ac:picMk id="12" creationId="{226020BA-34D0-F437-A596-19F96D374FF0}"/>
          </ac:picMkLst>
        </pc:picChg>
      </pc:sldChg>
      <pc:sldChg chg="addSp delSp modSp">
        <pc:chgData name="Ghaleb, Mamoun" userId="S::mg1923@ic.ac.uk::eedf5fdc-f049-48ae-a3cb-ca9da4dc0862" providerId="AD" clId="Web-{EE90C2C4-8180-0DF3-17B8-9B9CBE51A4DA}" dt="2024-06-21T11:20:53.814" v="1767"/>
        <pc:sldMkLst>
          <pc:docMk/>
          <pc:sldMk cId="1237135084" sldId="339"/>
        </pc:sldMkLst>
        <pc:spChg chg="mod">
          <ac:chgData name="Ghaleb, Mamoun" userId="S::mg1923@ic.ac.uk::eedf5fdc-f049-48ae-a3cb-ca9da4dc0862" providerId="AD" clId="Web-{EE90C2C4-8180-0DF3-17B8-9B9CBE51A4DA}" dt="2024-06-21T10:12:08.360" v="733" actId="1076"/>
          <ac:spMkLst>
            <pc:docMk/>
            <pc:sldMk cId="1237135084" sldId="339"/>
            <ac:spMk id="8" creationId="{888A68E1-77BD-0D05-DA16-C418BCAB7DEF}"/>
          </ac:spMkLst>
        </pc:spChg>
        <pc:graphicFrameChg chg="del mod">
          <ac:chgData name="Ghaleb, Mamoun" userId="S::mg1923@ic.ac.uk::eedf5fdc-f049-48ae-a3cb-ca9da4dc0862" providerId="AD" clId="Web-{EE90C2C4-8180-0DF3-17B8-9B9CBE51A4DA}" dt="2024-06-21T10:10:55.732" v="691"/>
          <ac:graphicFrameMkLst>
            <pc:docMk/>
            <pc:sldMk cId="1237135084" sldId="339"/>
            <ac:graphicFrameMk id="7" creationId="{A77BD197-3C34-DE9C-DEC2-F3D2ECE4BE30}"/>
          </ac:graphicFrameMkLst>
        </pc:graphicFrameChg>
        <pc:graphicFrameChg chg="add mod modGraphic">
          <ac:chgData name="Ghaleb, Mamoun" userId="S::mg1923@ic.ac.uk::eedf5fdc-f049-48ae-a3cb-ca9da4dc0862" providerId="AD" clId="Web-{EE90C2C4-8180-0DF3-17B8-9B9CBE51A4DA}" dt="2024-06-21T11:20:53.814" v="1767"/>
          <ac:graphicFrameMkLst>
            <pc:docMk/>
            <pc:sldMk cId="1237135084" sldId="339"/>
            <ac:graphicFrameMk id="10" creationId="{DC466B86-BA46-331D-0D52-5623020A418F}"/>
          </ac:graphicFrameMkLst>
        </pc:graphicFrameChg>
      </pc:sldChg>
      <pc:sldChg chg="addSp delSp modSp">
        <pc:chgData name="Ghaleb, Mamoun" userId="S::mg1923@ic.ac.uk::eedf5fdc-f049-48ae-a3cb-ca9da4dc0862" providerId="AD" clId="Web-{EE90C2C4-8180-0DF3-17B8-9B9CBE51A4DA}" dt="2024-06-21T11:20:37.313" v="1751"/>
        <pc:sldMkLst>
          <pc:docMk/>
          <pc:sldMk cId="618798792" sldId="340"/>
        </pc:sldMkLst>
        <pc:graphicFrameChg chg="del mod">
          <ac:chgData name="Ghaleb, Mamoun" userId="S::mg1923@ic.ac.uk::eedf5fdc-f049-48ae-a3cb-ca9da4dc0862" providerId="AD" clId="Web-{EE90C2C4-8180-0DF3-17B8-9B9CBE51A4DA}" dt="2024-06-21T10:19:22.689" v="1217"/>
          <ac:graphicFrameMkLst>
            <pc:docMk/>
            <pc:sldMk cId="618798792" sldId="340"/>
            <ac:graphicFrameMk id="3" creationId="{D8B2BF3A-02EB-A63C-AE18-50D53F42E217}"/>
          </ac:graphicFrameMkLst>
        </pc:graphicFrameChg>
        <pc:graphicFrameChg chg="add mod modGraphic">
          <ac:chgData name="Ghaleb, Mamoun" userId="S::mg1923@ic.ac.uk::eedf5fdc-f049-48ae-a3cb-ca9da4dc0862" providerId="AD" clId="Web-{EE90C2C4-8180-0DF3-17B8-9B9CBE51A4DA}" dt="2024-06-21T11:20:37.313" v="1751"/>
          <ac:graphicFrameMkLst>
            <pc:docMk/>
            <pc:sldMk cId="618798792" sldId="340"/>
            <ac:graphicFrameMk id="4" creationId="{6299166B-085C-2B8D-DA37-9FB219976CD7}"/>
          </ac:graphicFrameMkLst>
        </pc:graphicFrameChg>
      </pc:sldChg>
      <pc:sldChg chg="modSp">
        <pc:chgData name="Ghaleb, Mamoun" userId="S::mg1923@ic.ac.uk::eedf5fdc-f049-48ae-a3cb-ca9da4dc0862" providerId="AD" clId="Web-{EE90C2C4-8180-0DF3-17B8-9B9CBE51A4DA}" dt="2024-06-21T09:23:21.640" v="6" actId="20577"/>
        <pc:sldMkLst>
          <pc:docMk/>
          <pc:sldMk cId="2113038700" sldId="341"/>
        </pc:sldMkLst>
        <pc:spChg chg="mod">
          <ac:chgData name="Ghaleb, Mamoun" userId="S::mg1923@ic.ac.uk::eedf5fdc-f049-48ae-a3cb-ca9da4dc0862" providerId="AD" clId="Web-{EE90C2C4-8180-0DF3-17B8-9B9CBE51A4DA}" dt="2024-06-21T09:23:21.640" v="6" actId="20577"/>
          <ac:spMkLst>
            <pc:docMk/>
            <pc:sldMk cId="2113038700" sldId="341"/>
            <ac:spMk id="3" creationId="{F37DBD6E-AF8F-7746-B1BD-A45A4ED2DAE8}"/>
          </ac:spMkLst>
        </pc:spChg>
      </pc:sldChg>
      <pc:sldChg chg="modSp">
        <pc:chgData name="Ghaleb, Mamoun" userId="S::mg1923@ic.ac.uk::eedf5fdc-f049-48ae-a3cb-ca9da4dc0862" providerId="AD" clId="Web-{EE90C2C4-8180-0DF3-17B8-9B9CBE51A4DA}" dt="2024-06-21T09:33:22.834" v="114"/>
        <pc:sldMkLst>
          <pc:docMk/>
          <pc:sldMk cId="2657622301" sldId="344"/>
        </pc:sldMkLst>
        <pc:picChg chg="mod">
          <ac:chgData name="Ghaleb, Mamoun" userId="S::mg1923@ic.ac.uk::eedf5fdc-f049-48ae-a3cb-ca9da4dc0862" providerId="AD" clId="Web-{EE90C2C4-8180-0DF3-17B8-9B9CBE51A4DA}" dt="2024-06-21T09:33:22.834" v="114"/>
          <ac:picMkLst>
            <pc:docMk/>
            <pc:sldMk cId="2657622301" sldId="344"/>
            <ac:picMk id="2" creationId="{9CEAAC13-0B8F-D515-F2A0-284988352085}"/>
          </ac:picMkLst>
        </pc:picChg>
      </pc:sldChg>
      <pc:sldChg chg="addSp delSp modSp">
        <pc:chgData name="Ghaleb, Mamoun" userId="S::mg1923@ic.ac.uk::eedf5fdc-f049-48ae-a3cb-ca9da4dc0862" providerId="AD" clId="Web-{EE90C2C4-8180-0DF3-17B8-9B9CBE51A4DA}" dt="2024-06-21T09:47:29.648" v="305"/>
        <pc:sldMkLst>
          <pc:docMk/>
          <pc:sldMk cId="1701852662" sldId="349"/>
        </pc:sldMkLst>
        <pc:spChg chg="add">
          <ac:chgData name="Ghaleb, Mamoun" userId="S::mg1923@ic.ac.uk::eedf5fdc-f049-48ae-a3cb-ca9da4dc0862" providerId="AD" clId="Web-{EE90C2C4-8180-0DF3-17B8-9B9CBE51A4DA}" dt="2024-06-21T09:45:40.222" v="215"/>
          <ac:spMkLst>
            <pc:docMk/>
            <pc:sldMk cId="1701852662" sldId="349"/>
            <ac:spMk id="3" creationId="{195B30BB-3999-A28A-5628-E4D4BF10F27F}"/>
          </ac:spMkLst>
        </pc:spChg>
        <pc:spChg chg="add">
          <ac:chgData name="Ghaleb, Mamoun" userId="S::mg1923@ic.ac.uk::eedf5fdc-f049-48ae-a3cb-ca9da4dc0862" providerId="AD" clId="Web-{EE90C2C4-8180-0DF3-17B8-9B9CBE51A4DA}" dt="2024-06-21T09:45:40.237" v="216"/>
          <ac:spMkLst>
            <pc:docMk/>
            <pc:sldMk cId="1701852662" sldId="349"/>
            <ac:spMk id="5" creationId="{93A90E53-E7F4-A69A-D806-44E97E745632}"/>
          </ac:spMkLst>
        </pc:spChg>
        <pc:spChg chg="del">
          <ac:chgData name="Ghaleb, Mamoun" userId="S::mg1923@ic.ac.uk::eedf5fdc-f049-48ae-a3cb-ca9da4dc0862" providerId="AD" clId="Web-{EE90C2C4-8180-0DF3-17B8-9B9CBE51A4DA}" dt="2024-06-21T09:45:32.565" v="214"/>
          <ac:spMkLst>
            <pc:docMk/>
            <pc:sldMk cId="1701852662" sldId="349"/>
            <ac:spMk id="7" creationId="{0F28CC1E-0899-1229-481C-B5A3211E2E70}"/>
          </ac:spMkLst>
        </pc:spChg>
        <pc:spChg chg="add mod">
          <ac:chgData name="Ghaleb, Mamoun" userId="S::mg1923@ic.ac.uk::eedf5fdc-f049-48ae-a3cb-ca9da4dc0862" providerId="AD" clId="Web-{EE90C2C4-8180-0DF3-17B8-9B9CBE51A4DA}" dt="2024-06-21T09:45:59.676" v="235"/>
          <ac:spMkLst>
            <pc:docMk/>
            <pc:sldMk cId="1701852662" sldId="349"/>
            <ac:spMk id="8" creationId="{1A550D64-E05C-49C4-3D31-CE48D814E9FB}"/>
          </ac:spMkLst>
        </pc:spChg>
        <pc:spChg chg="add mod">
          <ac:chgData name="Ghaleb, Mamoun" userId="S::mg1923@ic.ac.uk::eedf5fdc-f049-48ae-a3cb-ca9da4dc0862" providerId="AD" clId="Web-{EE90C2C4-8180-0DF3-17B8-9B9CBE51A4DA}" dt="2024-06-21T09:45:59.676" v="236"/>
          <ac:spMkLst>
            <pc:docMk/>
            <pc:sldMk cId="1701852662" sldId="349"/>
            <ac:spMk id="10" creationId="{5AD5339D-5E5B-E9B4-F18B-500C47B8ABCD}"/>
          </ac:spMkLst>
        </pc:spChg>
        <pc:spChg chg="add mod">
          <ac:chgData name="Ghaleb, Mamoun" userId="S::mg1923@ic.ac.uk::eedf5fdc-f049-48ae-a3cb-ca9da4dc0862" providerId="AD" clId="Web-{EE90C2C4-8180-0DF3-17B8-9B9CBE51A4DA}" dt="2024-06-21T09:45:59.676" v="237"/>
          <ac:spMkLst>
            <pc:docMk/>
            <pc:sldMk cId="1701852662" sldId="349"/>
            <ac:spMk id="12" creationId="{F041A360-CFF1-29EC-6F6E-1E96E063EA97}"/>
          </ac:spMkLst>
        </pc:spChg>
        <pc:spChg chg="del">
          <ac:chgData name="Ghaleb, Mamoun" userId="S::mg1923@ic.ac.uk::eedf5fdc-f049-48ae-a3cb-ca9da4dc0862" providerId="AD" clId="Web-{EE90C2C4-8180-0DF3-17B8-9B9CBE51A4DA}" dt="2024-06-21T09:45:32.565" v="213"/>
          <ac:spMkLst>
            <pc:docMk/>
            <pc:sldMk cId="1701852662" sldId="349"/>
            <ac:spMk id="13" creationId="{8C566C57-1279-1DAD-940F-EBF1634E3E83}"/>
          </ac:spMkLst>
        </pc:spChg>
        <pc:spChg chg="del">
          <ac:chgData name="Ghaleb, Mamoun" userId="S::mg1923@ic.ac.uk::eedf5fdc-f049-48ae-a3cb-ca9da4dc0862" providerId="AD" clId="Web-{EE90C2C4-8180-0DF3-17B8-9B9CBE51A4DA}" dt="2024-06-21T09:45:32.565" v="212"/>
          <ac:spMkLst>
            <pc:docMk/>
            <pc:sldMk cId="1701852662" sldId="349"/>
            <ac:spMk id="15" creationId="{8F331763-DA2B-4199-B606-B364D9E3CCC1}"/>
          </ac:spMkLst>
        </pc:spChg>
        <pc:spChg chg="add mod">
          <ac:chgData name="Ghaleb, Mamoun" userId="S::mg1923@ic.ac.uk::eedf5fdc-f049-48ae-a3cb-ca9da4dc0862" providerId="AD" clId="Web-{EE90C2C4-8180-0DF3-17B8-9B9CBE51A4DA}" dt="2024-06-21T09:45:59.676" v="238"/>
          <ac:spMkLst>
            <pc:docMk/>
            <pc:sldMk cId="1701852662" sldId="349"/>
            <ac:spMk id="16" creationId="{30FCC561-A9FB-2CD9-D8EF-EB86BA666C29}"/>
          </ac:spMkLst>
        </pc:spChg>
        <pc:spChg chg="del">
          <ac:chgData name="Ghaleb, Mamoun" userId="S::mg1923@ic.ac.uk::eedf5fdc-f049-48ae-a3cb-ca9da4dc0862" providerId="AD" clId="Web-{EE90C2C4-8180-0DF3-17B8-9B9CBE51A4DA}" dt="2024-06-21T09:45:32.565" v="211"/>
          <ac:spMkLst>
            <pc:docMk/>
            <pc:sldMk cId="1701852662" sldId="349"/>
            <ac:spMk id="17" creationId="{E7AE97E6-3A3F-12C7-1C2D-D1575AD143ED}"/>
          </ac:spMkLst>
        </pc:spChg>
        <pc:spChg chg="del">
          <ac:chgData name="Ghaleb, Mamoun" userId="S::mg1923@ic.ac.uk::eedf5fdc-f049-48ae-a3cb-ca9da4dc0862" providerId="AD" clId="Web-{EE90C2C4-8180-0DF3-17B8-9B9CBE51A4DA}" dt="2024-06-21T09:45:32.565" v="210"/>
          <ac:spMkLst>
            <pc:docMk/>
            <pc:sldMk cId="1701852662" sldId="349"/>
            <ac:spMk id="19" creationId="{17F76D44-093E-5C7B-A6C4-8F131C4924CA}"/>
          </ac:spMkLst>
        </pc:spChg>
        <pc:spChg chg="add mod">
          <ac:chgData name="Ghaleb, Mamoun" userId="S::mg1923@ic.ac.uk::eedf5fdc-f049-48ae-a3cb-ca9da4dc0862" providerId="AD" clId="Web-{EE90C2C4-8180-0DF3-17B8-9B9CBE51A4DA}" dt="2024-06-21T09:45:59.676" v="239"/>
          <ac:spMkLst>
            <pc:docMk/>
            <pc:sldMk cId="1701852662" sldId="349"/>
            <ac:spMk id="20" creationId="{325776BD-3CA3-A4BD-780F-DE1725252BF5}"/>
          </ac:spMkLst>
        </pc:spChg>
        <pc:spChg chg="del">
          <ac:chgData name="Ghaleb, Mamoun" userId="S::mg1923@ic.ac.uk::eedf5fdc-f049-48ae-a3cb-ca9da4dc0862" providerId="AD" clId="Web-{EE90C2C4-8180-0DF3-17B8-9B9CBE51A4DA}" dt="2024-06-21T09:45:32.565" v="209"/>
          <ac:spMkLst>
            <pc:docMk/>
            <pc:sldMk cId="1701852662" sldId="349"/>
            <ac:spMk id="21" creationId="{6AF7B50C-566D-03CA-2139-6E77CFF964D1}"/>
          </ac:spMkLst>
        </pc:spChg>
        <pc:spChg chg="del">
          <ac:chgData name="Ghaleb, Mamoun" userId="S::mg1923@ic.ac.uk::eedf5fdc-f049-48ae-a3cb-ca9da4dc0862" providerId="AD" clId="Web-{EE90C2C4-8180-0DF3-17B8-9B9CBE51A4DA}" dt="2024-06-21T09:45:32.565" v="208"/>
          <ac:spMkLst>
            <pc:docMk/>
            <pc:sldMk cId="1701852662" sldId="349"/>
            <ac:spMk id="23" creationId="{22ACC1CE-900E-D113-D474-E0F23C4F5441}"/>
          </ac:spMkLst>
        </pc:spChg>
        <pc:spChg chg="add mod">
          <ac:chgData name="Ghaleb, Mamoun" userId="S::mg1923@ic.ac.uk::eedf5fdc-f049-48ae-a3cb-ca9da4dc0862" providerId="AD" clId="Web-{EE90C2C4-8180-0DF3-17B8-9B9CBE51A4DA}" dt="2024-06-21T09:45:59.816" v="240"/>
          <ac:spMkLst>
            <pc:docMk/>
            <pc:sldMk cId="1701852662" sldId="349"/>
            <ac:spMk id="24" creationId="{D5FABA54-6D3D-F72E-AE09-4B40AD3A3548}"/>
          </ac:spMkLst>
        </pc:spChg>
        <pc:spChg chg="del">
          <ac:chgData name="Ghaleb, Mamoun" userId="S::mg1923@ic.ac.uk::eedf5fdc-f049-48ae-a3cb-ca9da4dc0862" providerId="AD" clId="Web-{EE90C2C4-8180-0DF3-17B8-9B9CBE51A4DA}" dt="2024-06-21T09:45:32.565" v="207"/>
          <ac:spMkLst>
            <pc:docMk/>
            <pc:sldMk cId="1701852662" sldId="349"/>
            <ac:spMk id="25" creationId="{612BDA23-8D0B-7BDC-8B6C-A975C8F321F4}"/>
          </ac:spMkLst>
        </pc:spChg>
        <pc:spChg chg="add del">
          <ac:chgData name="Ghaleb, Mamoun" userId="S::mg1923@ic.ac.uk::eedf5fdc-f049-48ae-a3cb-ca9da4dc0862" providerId="AD" clId="Web-{EE90C2C4-8180-0DF3-17B8-9B9CBE51A4DA}" dt="2024-06-21T09:47:29.648" v="305"/>
          <ac:spMkLst>
            <pc:docMk/>
            <pc:sldMk cId="1701852662" sldId="349"/>
            <ac:spMk id="27" creationId="{407DB227-61FB-D027-A407-971FEDFE9D5F}"/>
          </ac:spMkLst>
        </pc:spChg>
      </pc:sldChg>
      <pc:sldChg chg="addSp delSp modSp">
        <pc:chgData name="Ghaleb, Mamoun" userId="S::mg1923@ic.ac.uk::eedf5fdc-f049-48ae-a3cb-ca9da4dc0862" providerId="AD" clId="Web-{EE90C2C4-8180-0DF3-17B8-9B9CBE51A4DA}" dt="2024-06-21T09:46:20.536" v="262"/>
        <pc:sldMkLst>
          <pc:docMk/>
          <pc:sldMk cId="3765143206" sldId="350"/>
        </pc:sldMkLst>
        <pc:spChg chg="add mod">
          <ac:chgData name="Ghaleb, Mamoun" userId="S::mg1923@ic.ac.uk::eedf5fdc-f049-48ae-a3cb-ca9da4dc0862" providerId="AD" clId="Web-{EE90C2C4-8180-0DF3-17B8-9B9CBE51A4DA}" dt="2024-06-21T09:46:20.458" v="259"/>
          <ac:spMkLst>
            <pc:docMk/>
            <pc:sldMk cId="3765143206" sldId="350"/>
            <ac:spMk id="3" creationId="{9BA21BE4-DDE1-6C95-B84A-F899F209BB07}"/>
          </ac:spMkLst>
        </pc:spChg>
        <pc:spChg chg="add mod">
          <ac:chgData name="Ghaleb, Mamoun" userId="S::mg1923@ic.ac.uk::eedf5fdc-f049-48ae-a3cb-ca9da4dc0862" providerId="AD" clId="Web-{EE90C2C4-8180-0DF3-17B8-9B9CBE51A4DA}" dt="2024-06-21T09:46:20.458" v="260"/>
          <ac:spMkLst>
            <pc:docMk/>
            <pc:sldMk cId="3765143206" sldId="350"/>
            <ac:spMk id="5" creationId="{740AA032-7934-7694-0B94-2ABB0E91A7FE}"/>
          </ac:spMkLst>
        </pc:spChg>
        <pc:spChg chg="del">
          <ac:chgData name="Ghaleb, Mamoun" userId="S::mg1923@ic.ac.uk::eedf5fdc-f049-48ae-a3cb-ca9da4dc0862" providerId="AD" clId="Web-{EE90C2C4-8180-0DF3-17B8-9B9CBE51A4DA}" dt="2024-06-21T09:46:11.676" v="248"/>
          <ac:spMkLst>
            <pc:docMk/>
            <pc:sldMk cId="3765143206" sldId="350"/>
            <ac:spMk id="7" creationId="{F06DC276-F8F6-3B34-8716-D86391CA3493}"/>
          </ac:spMkLst>
        </pc:spChg>
        <pc:spChg chg="add mod">
          <ac:chgData name="Ghaleb, Mamoun" userId="S::mg1923@ic.ac.uk::eedf5fdc-f049-48ae-a3cb-ca9da4dc0862" providerId="AD" clId="Web-{EE90C2C4-8180-0DF3-17B8-9B9CBE51A4DA}" dt="2024-06-21T09:46:17.223" v="257"/>
          <ac:spMkLst>
            <pc:docMk/>
            <pc:sldMk cId="3765143206" sldId="350"/>
            <ac:spMk id="8" creationId="{90C8ACFC-F690-57D2-1157-F113190CC539}"/>
          </ac:spMkLst>
        </pc:spChg>
        <pc:spChg chg="add mod">
          <ac:chgData name="Ghaleb, Mamoun" userId="S::mg1923@ic.ac.uk::eedf5fdc-f049-48ae-a3cb-ca9da4dc0862" providerId="AD" clId="Web-{EE90C2C4-8180-0DF3-17B8-9B9CBE51A4DA}" dt="2024-06-21T09:46:17.270" v="258"/>
          <ac:spMkLst>
            <pc:docMk/>
            <pc:sldMk cId="3765143206" sldId="350"/>
            <ac:spMk id="10" creationId="{CCA51B20-F107-B96E-4D6F-C060C2501223}"/>
          </ac:spMkLst>
        </pc:spChg>
        <pc:spChg chg="add mod">
          <ac:chgData name="Ghaleb, Mamoun" userId="S::mg1923@ic.ac.uk::eedf5fdc-f049-48ae-a3cb-ca9da4dc0862" providerId="AD" clId="Web-{EE90C2C4-8180-0DF3-17B8-9B9CBE51A4DA}" dt="2024-06-21T09:46:20.458" v="261"/>
          <ac:spMkLst>
            <pc:docMk/>
            <pc:sldMk cId="3765143206" sldId="350"/>
            <ac:spMk id="12" creationId="{E16A2302-8AEC-C882-68C6-55D4BBDEB0C1}"/>
          </ac:spMkLst>
        </pc:spChg>
        <pc:spChg chg="del">
          <ac:chgData name="Ghaleb, Mamoun" userId="S::mg1923@ic.ac.uk::eedf5fdc-f049-48ae-a3cb-ca9da4dc0862" providerId="AD" clId="Web-{EE90C2C4-8180-0DF3-17B8-9B9CBE51A4DA}" dt="2024-06-21T09:46:11.676" v="247"/>
          <ac:spMkLst>
            <pc:docMk/>
            <pc:sldMk cId="3765143206" sldId="350"/>
            <ac:spMk id="13" creationId="{DE09A5A1-A4CB-8ABC-02E0-D40C72C13DB9}"/>
          </ac:spMkLst>
        </pc:spChg>
        <pc:spChg chg="del">
          <ac:chgData name="Ghaleb, Mamoun" userId="S::mg1923@ic.ac.uk::eedf5fdc-f049-48ae-a3cb-ca9da4dc0862" providerId="AD" clId="Web-{EE90C2C4-8180-0DF3-17B8-9B9CBE51A4DA}" dt="2024-06-21T09:46:11.676" v="246"/>
          <ac:spMkLst>
            <pc:docMk/>
            <pc:sldMk cId="3765143206" sldId="350"/>
            <ac:spMk id="15" creationId="{22F31EB8-C09D-9D90-EF79-1070E89E216A}"/>
          </ac:spMkLst>
        </pc:spChg>
        <pc:spChg chg="add mod">
          <ac:chgData name="Ghaleb, Mamoun" userId="S::mg1923@ic.ac.uk::eedf5fdc-f049-48ae-a3cb-ca9da4dc0862" providerId="AD" clId="Web-{EE90C2C4-8180-0DF3-17B8-9B9CBE51A4DA}" dt="2024-06-21T09:46:20.536" v="262"/>
          <ac:spMkLst>
            <pc:docMk/>
            <pc:sldMk cId="3765143206" sldId="350"/>
            <ac:spMk id="16" creationId="{301433F1-41DA-9D52-AA22-45C94DE51D1F}"/>
          </ac:spMkLst>
        </pc:spChg>
        <pc:spChg chg="del">
          <ac:chgData name="Ghaleb, Mamoun" userId="S::mg1923@ic.ac.uk::eedf5fdc-f049-48ae-a3cb-ca9da4dc0862" providerId="AD" clId="Web-{EE90C2C4-8180-0DF3-17B8-9B9CBE51A4DA}" dt="2024-06-21T09:46:11.676" v="245"/>
          <ac:spMkLst>
            <pc:docMk/>
            <pc:sldMk cId="3765143206" sldId="350"/>
            <ac:spMk id="17" creationId="{D13B4749-33BF-8D64-23A4-25CE093617C7}"/>
          </ac:spMkLst>
        </pc:spChg>
        <pc:spChg chg="del">
          <ac:chgData name="Ghaleb, Mamoun" userId="S::mg1923@ic.ac.uk::eedf5fdc-f049-48ae-a3cb-ca9da4dc0862" providerId="AD" clId="Web-{EE90C2C4-8180-0DF3-17B8-9B9CBE51A4DA}" dt="2024-06-21T09:46:11.676" v="244"/>
          <ac:spMkLst>
            <pc:docMk/>
            <pc:sldMk cId="3765143206" sldId="350"/>
            <ac:spMk id="19" creationId="{45A7FCFB-AA45-0D9F-1191-1582C92C9C29}"/>
          </ac:spMkLst>
        </pc:spChg>
        <pc:spChg chg="add">
          <ac:chgData name="Ghaleb, Mamoun" userId="S::mg1923@ic.ac.uk::eedf5fdc-f049-48ae-a3cb-ca9da4dc0862" providerId="AD" clId="Web-{EE90C2C4-8180-0DF3-17B8-9B9CBE51A4DA}" dt="2024-06-21T09:46:12.895" v="255"/>
          <ac:spMkLst>
            <pc:docMk/>
            <pc:sldMk cId="3765143206" sldId="350"/>
            <ac:spMk id="20" creationId="{5CA1284A-08EF-C8E6-2DA0-D0C69663E7B2}"/>
          </ac:spMkLst>
        </pc:spChg>
        <pc:spChg chg="del">
          <ac:chgData name="Ghaleb, Mamoun" userId="S::mg1923@ic.ac.uk::eedf5fdc-f049-48ae-a3cb-ca9da4dc0862" providerId="AD" clId="Web-{EE90C2C4-8180-0DF3-17B8-9B9CBE51A4DA}" dt="2024-06-21T09:46:11.676" v="243"/>
          <ac:spMkLst>
            <pc:docMk/>
            <pc:sldMk cId="3765143206" sldId="350"/>
            <ac:spMk id="21" creationId="{707AD141-B10A-AA5C-963D-FE7D22047491}"/>
          </ac:spMkLst>
        </pc:spChg>
        <pc:spChg chg="del">
          <ac:chgData name="Ghaleb, Mamoun" userId="S::mg1923@ic.ac.uk::eedf5fdc-f049-48ae-a3cb-ca9da4dc0862" providerId="AD" clId="Web-{EE90C2C4-8180-0DF3-17B8-9B9CBE51A4DA}" dt="2024-06-21T09:46:11.676" v="242"/>
          <ac:spMkLst>
            <pc:docMk/>
            <pc:sldMk cId="3765143206" sldId="350"/>
            <ac:spMk id="23" creationId="{850476D0-91D0-9B35-7188-D4E11C7E06C1}"/>
          </ac:spMkLst>
        </pc:spChg>
        <pc:spChg chg="add">
          <ac:chgData name="Ghaleb, Mamoun" userId="S::mg1923@ic.ac.uk::eedf5fdc-f049-48ae-a3cb-ca9da4dc0862" providerId="AD" clId="Web-{EE90C2C4-8180-0DF3-17B8-9B9CBE51A4DA}" dt="2024-06-21T09:46:12.926" v="256"/>
          <ac:spMkLst>
            <pc:docMk/>
            <pc:sldMk cId="3765143206" sldId="350"/>
            <ac:spMk id="24" creationId="{A48C9242-1E02-B3C4-8160-B7E8518B667F}"/>
          </ac:spMkLst>
        </pc:spChg>
        <pc:spChg chg="del">
          <ac:chgData name="Ghaleb, Mamoun" userId="S::mg1923@ic.ac.uk::eedf5fdc-f049-48ae-a3cb-ca9da4dc0862" providerId="AD" clId="Web-{EE90C2C4-8180-0DF3-17B8-9B9CBE51A4DA}" dt="2024-06-21T09:46:11.676" v="241"/>
          <ac:spMkLst>
            <pc:docMk/>
            <pc:sldMk cId="3765143206" sldId="350"/>
            <ac:spMk id="25" creationId="{D1B715FF-4816-9908-B7CC-4FBC74CB0B5B}"/>
          </ac:spMkLst>
        </pc:spChg>
      </pc:sldChg>
      <pc:sldChg chg="addSp delSp modSp">
        <pc:chgData name="Ghaleb, Mamoun" userId="S::mg1923@ic.ac.uk::eedf5fdc-f049-48ae-a3cb-ca9da4dc0862" providerId="AD" clId="Web-{EE90C2C4-8180-0DF3-17B8-9B9CBE51A4DA}" dt="2024-06-21T09:46:32.989" v="284"/>
        <pc:sldMkLst>
          <pc:docMk/>
          <pc:sldMk cId="4136702651" sldId="351"/>
        </pc:sldMkLst>
        <pc:spChg chg="add mod">
          <ac:chgData name="Ghaleb, Mamoun" userId="S::mg1923@ic.ac.uk::eedf5fdc-f049-48ae-a3cb-ca9da4dc0862" providerId="AD" clId="Web-{EE90C2C4-8180-0DF3-17B8-9B9CBE51A4DA}" dt="2024-06-21T09:46:32.849" v="279"/>
          <ac:spMkLst>
            <pc:docMk/>
            <pc:sldMk cId="4136702651" sldId="351"/>
            <ac:spMk id="3" creationId="{D1E19760-476C-F3FC-503A-ECCF44E94610}"/>
          </ac:spMkLst>
        </pc:spChg>
        <pc:spChg chg="add mod">
          <ac:chgData name="Ghaleb, Mamoun" userId="S::mg1923@ic.ac.uk::eedf5fdc-f049-48ae-a3cb-ca9da4dc0862" providerId="AD" clId="Web-{EE90C2C4-8180-0DF3-17B8-9B9CBE51A4DA}" dt="2024-06-21T09:46:32.849" v="280"/>
          <ac:spMkLst>
            <pc:docMk/>
            <pc:sldMk cId="4136702651" sldId="351"/>
            <ac:spMk id="5" creationId="{8974998E-105C-C1E5-3D16-7D4DCD0EC09B}"/>
          </ac:spMkLst>
        </pc:spChg>
        <pc:spChg chg="del">
          <ac:chgData name="Ghaleb, Mamoun" userId="S::mg1923@ic.ac.uk::eedf5fdc-f049-48ae-a3cb-ca9da4dc0862" providerId="AD" clId="Web-{EE90C2C4-8180-0DF3-17B8-9B9CBE51A4DA}" dt="2024-06-21T09:46:27.348" v="270"/>
          <ac:spMkLst>
            <pc:docMk/>
            <pc:sldMk cId="4136702651" sldId="351"/>
            <ac:spMk id="7" creationId="{9133E82D-C9B3-793A-7FAD-28E150754EEB}"/>
          </ac:spMkLst>
        </pc:spChg>
        <pc:spChg chg="add">
          <ac:chgData name="Ghaleb, Mamoun" userId="S::mg1923@ic.ac.uk::eedf5fdc-f049-48ae-a3cb-ca9da4dc0862" providerId="AD" clId="Web-{EE90C2C4-8180-0DF3-17B8-9B9CBE51A4DA}" dt="2024-06-21T09:46:28.349" v="273"/>
          <ac:spMkLst>
            <pc:docMk/>
            <pc:sldMk cId="4136702651" sldId="351"/>
            <ac:spMk id="8" creationId="{E829118B-66AB-96E1-CF93-919E5A3907C3}"/>
          </ac:spMkLst>
        </pc:spChg>
        <pc:spChg chg="add">
          <ac:chgData name="Ghaleb, Mamoun" userId="S::mg1923@ic.ac.uk::eedf5fdc-f049-48ae-a3cb-ca9da4dc0862" providerId="AD" clId="Web-{EE90C2C4-8180-0DF3-17B8-9B9CBE51A4DA}" dt="2024-06-21T09:46:28.380" v="274"/>
          <ac:spMkLst>
            <pc:docMk/>
            <pc:sldMk cId="4136702651" sldId="351"/>
            <ac:spMk id="10" creationId="{ACAEDE10-2FB4-FA47-E0B2-983CFF9B80ED}"/>
          </ac:spMkLst>
        </pc:spChg>
        <pc:spChg chg="add mod">
          <ac:chgData name="Ghaleb, Mamoun" userId="S::mg1923@ic.ac.uk::eedf5fdc-f049-48ae-a3cb-ca9da4dc0862" providerId="AD" clId="Web-{EE90C2C4-8180-0DF3-17B8-9B9CBE51A4DA}" dt="2024-06-21T09:46:32.849" v="281"/>
          <ac:spMkLst>
            <pc:docMk/>
            <pc:sldMk cId="4136702651" sldId="351"/>
            <ac:spMk id="12" creationId="{ACE732C4-A98C-0AAA-B123-7EE48346C8F2}"/>
          </ac:spMkLst>
        </pc:spChg>
        <pc:spChg chg="del">
          <ac:chgData name="Ghaleb, Mamoun" userId="S::mg1923@ic.ac.uk::eedf5fdc-f049-48ae-a3cb-ca9da4dc0862" providerId="AD" clId="Web-{EE90C2C4-8180-0DF3-17B8-9B9CBE51A4DA}" dt="2024-06-21T09:46:27.348" v="269"/>
          <ac:spMkLst>
            <pc:docMk/>
            <pc:sldMk cId="4136702651" sldId="351"/>
            <ac:spMk id="13" creationId="{16683183-A7FE-FF09-61E7-3E12670B5E7C}"/>
          </ac:spMkLst>
        </pc:spChg>
        <pc:spChg chg="del">
          <ac:chgData name="Ghaleb, Mamoun" userId="S::mg1923@ic.ac.uk::eedf5fdc-f049-48ae-a3cb-ca9da4dc0862" providerId="AD" clId="Web-{EE90C2C4-8180-0DF3-17B8-9B9CBE51A4DA}" dt="2024-06-21T09:46:27.348" v="268"/>
          <ac:spMkLst>
            <pc:docMk/>
            <pc:sldMk cId="4136702651" sldId="351"/>
            <ac:spMk id="15" creationId="{F903F5EA-91D2-AE0C-A6EC-7A7279ED81F2}"/>
          </ac:spMkLst>
        </pc:spChg>
        <pc:spChg chg="add mod">
          <ac:chgData name="Ghaleb, Mamoun" userId="S::mg1923@ic.ac.uk::eedf5fdc-f049-48ae-a3cb-ca9da4dc0862" providerId="AD" clId="Web-{EE90C2C4-8180-0DF3-17B8-9B9CBE51A4DA}" dt="2024-06-21T09:46:32.849" v="282"/>
          <ac:spMkLst>
            <pc:docMk/>
            <pc:sldMk cId="4136702651" sldId="351"/>
            <ac:spMk id="16" creationId="{FA9695AB-6765-A645-EF49-CE97F0C2C462}"/>
          </ac:spMkLst>
        </pc:spChg>
        <pc:spChg chg="del">
          <ac:chgData name="Ghaleb, Mamoun" userId="S::mg1923@ic.ac.uk::eedf5fdc-f049-48ae-a3cb-ca9da4dc0862" providerId="AD" clId="Web-{EE90C2C4-8180-0DF3-17B8-9B9CBE51A4DA}" dt="2024-06-21T09:46:27.348" v="267"/>
          <ac:spMkLst>
            <pc:docMk/>
            <pc:sldMk cId="4136702651" sldId="351"/>
            <ac:spMk id="17" creationId="{E1472821-9E6C-9A54-B8D8-54F6295B5A6A}"/>
          </ac:spMkLst>
        </pc:spChg>
        <pc:spChg chg="del">
          <ac:chgData name="Ghaleb, Mamoun" userId="S::mg1923@ic.ac.uk::eedf5fdc-f049-48ae-a3cb-ca9da4dc0862" providerId="AD" clId="Web-{EE90C2C4-8180-0DF3-17B8-9B9CBE51A4DA}" dt="2024-06-21T09:46:27.348" v="266"/>
          <ac:spMkLst>
            <pc:docMk/>
            <pc:sldMk cId="4136702651" sldId="351"/>
            <ac:spMk id="19" creationId="{A29BAD7B-7D4C-E2FD-217E-16244EB8CDC5}"/>
          </ac:spMkLst>
        </pc:spChg>
        <pc:spChg chg="add mod">
          <ac:chgData name="Ghaleb, Mamoun" userId="S::mg1923@ic.ac.uk::eedf5fdc-f049-48ae-a3cb-ca9da4dc0862" providerId="AD" clId="Web-{EE90C2C4-8180-0DF3-17B8-9B9CBE51A4DA}" dt="2024-06-21T09:46:32.849" v="283"/>
          <ac:spMkLst>
            <pc:docMk/>
            <pc:sldMk cId="4136702651" sldId="351"/>
            <ac:spMk id="20" creationId="{8E7BCCF3-2FA5-FDDA-BEC1-C2CBE26F1A86}"/>
          </ac:spMkLst>
        </pc:spChg>
        <pc:spChg chg="del">
          <ac:chgData name="Ghaleb, Mamoun" userId="S::mg1923@ic.ac.uk::eedf5fdc-f049-48ae-a3cb-ca9da4dc0862" providerId="AD" clId="Web-{EE90C2C4-8180-0DF3-17B8-9B9CBE51A4DA}" dt="2024-06-21T09:46:27.348" v="265"/>
          <ac:spMkLst>
            <pc:docMk/>
            <pc:sldMk cId="4136702651" sldId="351"/>
            <ac:spMk id="21" creationId="{29212BE8-5CAB-0610-E1AA-4D51B1D9142A}"/>
          </ac:spMkLst>
        </pc:spChg>
        <pc:spChg chg="del">
          <ac:chgData name="Ghaleb, Mamoun" userId="S::mg1923@ic.ac.uk::eedf5fdc-f049-48ae-a3cb-ca9da4dc0862" providerId="AD" clId="Web-{EE90C2C4-8180-0DF3-17B8-9B9CBE51A4DA}" dt="2024-06-21T09:46:27.348" v="264"/>
          <ac:spMkLst>
            <pc:docMk/>
            <pc:sldMk cId="4136702651" sldId="351"/>
            <ac:spMk id="23" creationId="{9B437109-E1E5-C326-DE5A-9722D29CA1A2}"/>
          </ac:spMkLst>
        </pc:spChg>
        <pc:spChg chg="add mod">
          <ac:chgData name="Ghaleb, Mamoun" userId="S::mg1923@ic.ac.uk::eedf5fdc-f049-48ae-a3cb-ca9da4dc0862" providerId="AD" clId="Web-{EE90C2C4-8180-0DF3-17B8-9B9CBE51A4DA}" dt="2024-06-21T09:46:32.989" v="284"/>
          <ac:spMkLst>
            <pc:docMk/>
            <pc:sldMk cId="4136702651" sldId="351"/>
            <ac:spMk id="24" creationId="{ABE5F144-D5B6-DF2D-8A90-A81C37081B52}"/>
          </ac:spMkLst>
        </pc:spChg>
        <pc:spChg chg="del">
          <ac:chgData name="Ghaleb, Mamoun" userId="S::mg1923@ic.ac.uk::eedf5fdc-f049-48ae-a3cb-ca9da4dc0862" providerId="AD" clId="Web-{EE90C2C4-8180-0DF3-17B8-9B9CBE51A4DA}" dt="2024-06-21T09:46:27.348" v="263"/>
          <ac:spMkLst>
            <pc:docMk/>
            <pc:sldMk cId="4136702651" sldId="351"/>
            <ac:spMk id="25" creationId="{A589E821-4FE4-9FA1-EE34-7A5C7A40411B}"/>
          </ac:spMkLst>
        </pc:spChg>
      </pc:sldChg>
      <pc:sldChg chg="addSp delSp modSp ord">
        <pc:chgData name="Ghaleb, Mamoun" userId="S::mg1923@ic.ac.uk::eedf5fdc-f049-48ae-a3cb-ca9da4dc0862" providerId="AD" clId="Web-{EE90C2C4-8180-0DF3-17B8-9B9CBE51A4DA}" dt="2024-06-21T09:45:07.189" v="206"/>
        <pc:sldMkLst>
          <pc:docMk/>
          <pc:sldMk cId="1593088322" sldId="352"/>
        </pc:sldMkLst>
        <pc:spChg chg="add mod">
          <ac:chgData name="Ghaleb, Mamoun" userId="S::mg1923@ic.ac.uk::eedf5fdc-f049-48ae-a3cb-ca9da4dc0862" providerId="AD" clId="Web-{EE90C2C4-8180-0DF3-17B8-9B9CBE51A4DA}" dt="2024-06-21T09:40:13.475" v="193" actId="1076"/>
          <ac:spMkLst>
            <pc:docMk/>
            <pc:sldMk cId="1593088322" sldId="352"/>
            <ac:spMk id="3" creationId="{6CC7AB62-FA18-B327-AA61-9CD2ED3E322F}"/>
          </ac:spMkLst>
        </pc:spChg>
        <pc:spChg chg="add mod">
          <ac:chgData name="Ghaleb, Mamoun" userId="S::mg1923@ic.ac.uk::eedf5fdc-f049-48ae-a3cb-ca9da4dc0862" providerId="AD" clId="Web-{EE90C2C4-8180-0DF3-17B8-9B9CBE51A4DA}" dt="2024-06-21T09:39:01.722" v="182" actId="1076"/>
          <ac:spMkLst>
            <pc:docMk/>
            <pc:sldMk cId="1593088322" sldId="352"/>
            <ac:spMk id="5" creationId="{FB3C9B90-31C4-8A5E-CBE5-CBB590CDA450}"/>
          </ac:spMkLst>
        </pc:spChg>
        <pc:spChg chg="add mod">
          <ac:chgData name="Ghaleb, Mamoun" userId="S::mg1923@ic.ac.uk::eedf5fdc-f049-48ae-a3cb-ca9da4dc0862" providerId="AD" clId="Web-{EE90C2C4-8180-0DF3-17B8-9B9CBE51A4DA}" dt="2024-06-21T09:40:47.132" v="200" actId="1076"/>
          <ac:spMkLst>
            <pc:docMk/>
            <pc:sldMk cId="1593088322" sldId="352"/>
            <ac:spMk id="7" creationId="{C592213C-90EB-3E3B-FD7C-0805E6A429B4}"/>
          </ac:spMkLst>
        </pc:spChg>
        <pc:spChg chg="add mod">
          <ac:chgData name="Ghaleb, Mamoun" userId="S::mg1923@ic.ac.uk::eedf5fdc-f049-48ae-a3cb-ca9da4dc0862" providerId="AD" clId="Web-{EE90C2C4-8180-0DF3-17B8-9B9CBE51A4DA}" dt="2024-06-21T09:40:36.070" v="197" actId="1076"/>
          <ac:spMkLst>
            <pc:docMk/>
            <pc:sldMk cId="1593088322" sldId="352"/>
            <ac:spMk id="9" creationId="{AA5B27E0-2A81-3B8B-CE21-42417FFD42F2}"/>
          </ac:spMkLst>
        </pc:spChg>
        <pc:spChg chg="add mod">
          <ac:chgData name="Ghaleb, Mamoun" userId="S::mg1923@ic.ac.uk::eedf5fdc-f049-48ae-a3cb-ca9da4dc0862" providerId="AD" clId="Web-{EE90C2C4-8180-0DF3-17B8-9B9CBE51A4DA}" dt="2024-06-21T09:40:18.991" v="194" actId="1076"/>
          <ac:spMkLst>
            <pc:docMk/>
            <pc:sldMk cId="1593088322" sldId="352"/>
            <ac:spMk id="11" creationId="{033A342B-6930-86BD-573D-0831AB742856}"/>
          </ac:spMkLst>
        </pc:spChg>
        <pc:spChg chg="add mod">
          <ac:chgData name="Ghaleb, Mamoun" userId="S::mg1923@ic.ac.uk::eedf5fdc-f049-48ae-a3cb-ca9da4dc0862" providerId="AD" clId="Web-{EE90C2C4-8180-0DF3-17B8-9B9CBE51A4DA}" dt="2024-06-21T09:39:07.707" v="184" actId="1076"/>
          <ac:spMkLst>
            <pc:docMk/>
            <pc:sldMk cId="1593088322" sldId="352"/>
            <ac:spMk id="13" creationId="{1D6880C4-4627-C6C6-2ED2-5EC0165D591D}"/>
          </ac:spMkLst>
        </pc:spChg>
        <pc:spChg chg="add mod">
          <ac:chgData name="Ghaleb, Mamoun" userId="S::mg1923@ic.ac.uk::eedf5fdc-f049-48ae-a3cb-ca9da4dc0862" providerId="AD" clId="Web-{EE90C2C4-8180-0DF3-17B8-9B9CBE51A4DA}" dt="2024-06-21T09:40:39.101" v="198" actId="1076"/>
          <ac:spMkLst>
            <pc:docMk/>
            <pc:sldMk cId="1593088322" sldId="352"/>
            <ac:spMk id="15" creationId="{DA40E1EA-E76A-2F54-5CDE-55D627F1E9B6}"/>
          </ac:spMkLst>
        </pc:spChg>
        <pc:spChg chg="add mod">
          <ac:chgData name="Ghaleb, Mamoun" userId="S::mg1923@ic.ac.uk::eedf5fdc-f049-48ae-a3cb-ca9da4dc0862" providerId="AD" clId="Web-{EE90C2C4-8180-0DF3-17B8-9B9CBE51A4DA}" dt="2024-06-21T09:40:41.945" v="199" actId="1076"/>
          <ac:spMkLst>
            <pc:docMk/>
            <pc:sldMk cId="1593088322" sldId="352"/>
            <ac:spMk id="17" creationId="{ADFA83D8-5B42-08DE-F061-20B516506CBB}"/>
          </ac:spMkLst>
        </pc:spChg>
        <pc:spChg chg="add del mod">
          <ac:chgData name="Ghaleb, Mamoun" userId="S::mg1923@ic.ac.uk::eedf5fdc-f049-48ae-a3cb-ca9da4dc0862" providerId="AD" clId="Web-{EE90C2C4-8180-0DF3-17B8-9B9CBE51A4DA}" dt="2024-06-21T09:38:26.440" v="174"/>
          <ac:spMkLst>
            <pc:docMk/>
            <pc:sldMk cId="1593088322" sldId="352"/>
            <ac:spMk id="143" creationId="{87D92B12-CC39-5FFF-E575-C49D853C096A}"/>
          </ac:spMkLst>
        </pc:spChg>
        <pc:spChg chg="add del mod">
          <ac:chgData name="Ghaleb, Mamoun" userId="S::mg1923@ic.ac.uk::eedf5fdc-f049-48ae-a3cb-ca9da4dc0862" providerId="AD" clId="Web-{EE90C2C4-8180-0DF3-17B8-9B9CBE51A4DA}" dt="2024-06-21T09:38:26.440" v="173"/>
          <ac:spMkLst>
            <pc:docMk/>
            <pc:sldMk cId="1593088322" sldId="352"/>
            <ac:spMk id="144" creationId="{8C69AEF6-C4FC-E3AB-AFFC-2887E61E109E}"/>
          </ac:spMkLst>
        </pc:spChg>
        <pc:spChg chg="add del mod">
          <ac:chgData name="Ghaleb, Mamoun" userId="S::mg1923@ic.ac.uk::eedf5fdc-f049-48ae-a3cb-ca9da4dc0862" providerId="AD" clId="Web-{EE90C2C4-8180-0DF3-17B8-9B9CBE51A4DA}" dt="2024-06-21T09:38:29.362" v="176"/>
          <ac:spMkLst>
            <pc:docMk/>
            <pc:sldMk cId="1593088322" sldId="352"/>
            <ac:spMk id="145" creationId="{FB30C492-D6D8-FC63-2ADC-66FB0007BEC7}"/>
          </ac:spMkLst>
        </pc:spChg>
        <pc:spChg chg="add del mod">
          <ac:chgData name="Ghaleb, Mamoun" userId="S::mg1923@ic.ac.uk::eedf5fdc-f049-48ae-a3cb-ca9da4dc0862" providerId="AD" clId="Web-{EE90C2C4-8180-0DF3-17B8-9B9CBE51A4DA}" dt="2024-06-21T09:38:28.080" v="175"/>
          <ac:spMkLst>
            <pc:docMk/>
            <pc:sldMk cId="1593088322" sldId="352"/>
            <ac:spMk id="146" creationId="{29FD4337-EB32-0D93-E9AA-BB3F524C47CC}"/>
          </ac:spMkLst>
        </pc:spChg>
        <pc:spChg chg="add del mod">
          <ac:chgData name="Ghaleb, Mamoun" userId="S::mg1923@ic.ac.uk::eedf5fdc-f049-48ae-a3cb-ca9da4dc0862" providerId="AD" clId="Web-{EE90C2C4-8180-0DF3-17B8-9B9CBE51A4DA}" dt="2024-06-21T09:38:39.346" v="178"/>
          <ac:spMkLst>
            <pc:docMk/>
            <pc:sldMk cId="1593088322" sldId="352"/>
            <ac:spMk id="147" creationId="{3C8C0FA4-C69E-C4FC-24FF-E2D18828A8BB}"/>
          </ac:spMkLst>
        </pc:spChg>
        <pc:spChg chg="add del mod">
          <ac:chgData name="Ghaleb, Mamoun" userId="S::mg1923@ic.ac.uk::eedf5fdc-f049-48ae-a3cb-ca9da4dc0862" providerId="AD" clId="Web-{EE90C2C4-8180-0DF3-17B8-9B9CBE51A4DA}" dt="2024-06-21T09:38:32.737" v="177"/>
          <ac:spMkLst>
            <pc:docMk/>
            <pc:sldMk cId="1593088322" sldId="352"/>
            <ac:spMk id="148" creationId="{B6B9C56B-90B1-81CB-1B7E-BCF3BA743163}"/>
          </ac:spMkLst>
        </pc:spChg>
        <pc:spChg chg="add del mod">
          <ac:chgData name="Ghaleb, Mamoun" userId="S::mg1923@ic.ac.uk::eedf5fdc-f049-48ae-a3cb-ca9da4dc0862" providerId="AD" clId="Web-{EE90C2C4-8180-0DF3-17B8-9B9CBE51A4DA}" dt="2024-06-21T09:38:42.346" v="179"/>
          <ac:spMkLst>
            <pc:docMk/>
            <pc:sldMk cId="1593088322" sldId="352"/>
            <ac:spMk id="149" creationId="{1B14F696-E112-43EF-1B12-ED400F6ACC8B}"/>
          </ac:spMkLst>
        </pc:spChg>
        <pc:spChg chg="add del mod">
          <ac:chgData name="Ghaleb, Mamoun" userId="S::mg1923@ic.ac.uk::eedf5fdc-f049-48ae-a3cb-ca9da4dc0862" providerId="AD" clId="Web-{EE90C2C4-8180-0DF3-17B8-9B9CBE51A4DA}" dt="2024-06-21T09:38:44.565" v="180"/>
          <ac:spMkLst>
            <pc:docMk/>
            <pc:sldMk cId="1593088322" sldId="352"/>
            <ac:spMk id="150" creationId="{72CEC70F-69E0-3726-D8F7-CB34D1183AE7}"/>
          </ac:spMkLst>
        </pc:spChg>
      </pc:sldChg>
      <pc:sldChg chg="delSp modSp add replId">
        <pc:chgData name="Ghaleb, Mamoun" userId="S::mg1923@ic.ac.uk::eedf5fdc-f049-48ae-a3cb-ca9da4dc0862" providerId="AD" clId="Web-{EE90C2C4-8180-0DF3-17B8-9B9CBE51A4DA}" dt="2024-06-21T11:12:49.108" v="1735"/>
        <pc:sldMkLst>
          <pc:docMk/>
          <pc:sldMk cId="3772370351" sldId="355"/>
        </pc:sldMkLst>
        <pc:spChg chg="mod">
          <ac:chgData name="Ghaleb, Mamoun" userId="S::mg1923@ic.ac.uk::eedf5fdc-f049-48ae-a3cb-ca9da4dc0862" providerId="AD" clId="Web-{EE90C2C4-8180-0DF3-17B8-9B9CBE51A4DA}" dt="2024-06-21T09:31:23.924" v="70" actId="1076"/>
          <ac:spMkLst>
            <pc:docMk/>
            <pc:sldMk cId="3772370351" sldId="355"/>
            <ac:spMk id="2" creationId="{00000000-0000-0000-0000-000000000000}"/>
          </ac:spMkLst>
        </pc:spChg>
        <pc:spChg chg="mod">
          <ac:chgData name="Ghaleb, Mamoun" userId="S::mg1923@ic.ac.uk::eedf5fdc-f049-48ae-a3cb-ca9da4dc0862" providerId="AD" clId="Web-{EE90C2C4-8180-0DF3-17B8-9B9CBE51A4DA}" dt="2024-06-21T09:27:26.836" v="39" actId="20577"/>
          <ac:spMkLst>
            <pc:docMk/>
            <pc:sldMk cId="3772370351" sldId="355"/>
            <ac:spMk id="13" creationId="{00000000-0000-0000-0000-000000000000}"/>
          </ac:spMkLst>
        </pc:spChg>
        <pc:spChg chg="mod">
          <ac:chgData name="Ghaleb, Mamoun" userId="S::mg1923@ic.ac.uk::eedf5fdc-f049-48ae-a3cb-ca9da4dc0862" providerId="AD" clId="Web-{EE90C2C4-8180-0DF3-17B8-9B9CBE51A4DA}" dt="2024-06-21T09:27:46.947" v="42" actId="20577"/>
          <ac:spMkLst>
            <pc:docMk/>
            <pc:sldMk cId="3772370351" sldId="355"/>
            <ac:spMk id="14" creationId="{00000000-0000-0000-0000-000000000000}"/>
          </ac:spMkLst>
        </pc:spChg>
        <pc:spChg chg="mod">
          <ac:chgData name="Ghaleb, Mamoun" userId="S::mg1923@ic.ac.uk::eedf5fdc-f049-48ae-a3cb-ca9da4dc0862" providerId="AD" clId="Web-{EE90C2C4-8180-0DF3-17B8-9B9CBE51A4DA}" dt="2024-06-21T09:32:19.379" v="93" actId="20577"/>
          <ac:spMkLst>
            <pc:docMk/>
            <pc:sldMk cId="3772370351" sldId="355"/>
            <ac:spMk id="18" creationId="{00000000-0000-0000-0000-000000000000}"/>
          </ac:spMkLst>
        </pc:spChg>
        <pc:spChg chg="mod">
          <ac:chgData name="Ghaleb, Mamoun" userId="S::mg1923@ic.ac.uk::eedf5fdc-f049-48ae-a3cb-ca9da4dc0862" providerId="AD" clId="Web-{EE90C2C4-8180-0DF3-17B8-9B9CBE51A4DA}" dt="2024-06-21T09:32:45.224" v="109" actId="20577"/>
          <ac:spMkLst>
            <pc:docMk/>
            <pc:sldMk cId="3772370351" sldId="355"/>
            <ac:spMk id="20" creationId="{00000000-0000-0000-0000-000000000000}"/>
          </ac:spMkLst>
        </pc:spChg>
        <pc:spChg chg="mod">
          <ac:chgData name="Ghaleb, Mamoun" userId="S::mg1923@ic.ac.uk::eedf5fdc-f049-48ae-a3cb-ca9da4dc0862" providerId="AD" clId="Web-{EE90C2C4-8180-0DF3-17B8-9B9CBE51A4DA}" dt="2024-06-21T11:12:41.389" v="1733"/>
          <ac:spMkLst>
            <pc:docMk/>
            <pc:sldMk cId="3772370351" sldId="355"/>
            <ac:spMk id="21" creationId="{00000000-0000-0000-0000-000000000000}"/>
          </ac:spMkLst>
        </pc:spChg>
        <pc:spChg chg="mod">
          <ac:chgData name="Ghaleb, Mamoun" userId="S::mg1923@ic.ac.uk::eedf5fdc-f049-48ae-a3cb-ca9da4dc0862" providerId="AD" clId="Web-{EE90C2C4-8180-0DF3-17B8-9B9CBE51A4DA}" dt="2024-06-21T11:12:45.717" v="1734"/>
          <ac:spMkLst>
            <pc:docMk/>
            <pc:sldMk cId="3772370351" sldId="355"/>
            <ac:spMk id="22" creationId="{00000000-0000-0000-0000-000000000000}"/>
          </ac:spMkLst>
        </pc:spChg>
        <pc:spChg chg="mod">
          <ac:chgData name="Ghaleb, Mamoun" userId="S::mg1923@ic.ac.uk::eedf5fdc-f049-48ae-a3cb-ca9da4dc0862" providerId="AD" clId="Web-{EE90C2C4-8180-0DF3-17B8-9B9CBE51A4DA}" dt="2024-06-21T11:12:49.108" v="1735"/>
          <ac:spMkLst>
            <pc:docMk/>
            <pc:sldMk cId="3772370351" sldId="355"/>
            <ac:spMk id="23" creationId="{00000000-0000-0000-0000-000000000000}"/>
          </ac:spMkLst>
        </pc:spChg>
        <pc:spChg chg="del">
          <ac:chgData name="Ghaleb, Mamoun" userId="S::mg1923@ic.ac.uk::eedf5fdc-f049-48ae-a3cb-ca9da4dc0862" providerId="AD" clId="Web-{EE90C2C4-8180-0DF3-17B8-9B9CBE51A4DA}" dt="2024-06-21T09:31:37.096" v="74"/>
          <ac:spMkLst>
            <pc:docMk/>
            <pc:sldMk cId="3772370351" sldId="355"/>
            <ac:spMk id="25" creationId="{10C46D3D-4EAA-617F-253E-3051D987A1C0}"/>
          </ac:spMkLst>
        </pc:spChg>
        <pc:spChg chg="del">
          <ac:chgData name="Ghaleb, Mamoun" userId="S::mg1923@ic.ac.uk::eedf5fdc-f049-48ae-a3cb-ca9da4dc0862" providerId="AD" clId="Web-{EE90C2C4-8180-0DF3-17B8-9B9CBE51A4DA}" dt="2024-06-21T09:31:37.080" v="73"/>
          <ac:spMkLst>
            <pc:docMk/>
            <pc:sldMk cId="3772370351" sldId="355"/>
            <ac:spMk id="33" creationId="{3D230DA1-59B6-F7AB-21D3-B500134B0EE1}"/>
          </ac:spMkLst>
        </pc:spChg>
        <pc:spChg chg="del">
          <ac:chgData name="Ghaleb, Mamoun" userId="S::mg1923@ic.ac.uk::eedf5fdc-f049-48ae-a3cb-ca9da4dc0862" providerId="AD" clId="Web-{EE90C2C4-8180-0DF3-17B8-9B9CBE51A4DA}" dt="2024-06-21T09:31:37.080" v="72"/>
          <ac:spMkLst>
            <pc:docMk/>
            <pc:sldMk cId="3772370351" sldId="355"/>
            <ac:spMk id="34" creationId="{5BD3F5D4-B020-EA30-1833-D956C8F9A3D1}"/>
          </ac:spMkLst>
        </pc:spChg>
        <pc:spChg chg="del">
          <ac:chgData name="Ghaleb, Mamoun" userId="S::mg1923@ic.ac.uk::eedf5fdc-f049-48ae-a3cb-ca9da4dc0862" providerId="AD" clId="Web-{EE90C2C4-8180-0DF3-17B8-9B9CBE51A4DA}" dt="2024-06-21T09:31:37.080" v="71"/>
          <ac:spMkLst>
            <pc:docMk/>
            <pc:sldMk cId="3772370351" sldId="355"/>
            <ac:spMk id="38" creationId="{1A274E1A-9868-028C-A9DD-FB5E2E6660E5}"/>
          </ac:spMkLst>
        </pc:spChg>
        <pc:spChg chg="del mod">
          <ac:chgData name="Ghaleb, Mamoun" userId="S::mg1923@ic.ac.uk::eedf5fdc-f049-48ae-a3cb-ca9da4dc0862" providerId="AD" clId="Web-{EE90C2C4-8180-0DF3-17B8-9B9CBE51A4DA}" dt="2024-06-21T09:31:40.830" v="77"/>
          <ac:spMkLst>
            <pc:docMk/>
            <pc:sldMk cId="3772370351" sldId="355"/>
            <ac:spMk id="39" creationId="{506F1E5F-EA69-3865-6C3B-8F3C1224DCA9}"/>
          </ac:spMkLst>
        </pc:spChg>
        <pc:grpChg chg="mod">
          <ac:chgData name="Ghaleb, Mamoun" userId="S::mg1923@ic.ac.uk::eedf5fdc-f049-48ae-a3cb-ca9da4dc0862" providerId="AD" clId="Web-{EE90C2C4-8180-0DF3-17B8-9B9CBE51A4DA}" dt="2024-06-21T09:31:57.862" v="79" actId="1076"/>
          <ac:grpSpMkLst>
            <pc:docMk/>
            <pc:sldMk cId="3772370351" sldId="355"/>
            <ac:grpSpMk id="10" creationId="{00000000-0000-0000-0000-000000000000}"/>
          </ac:grpSpMkLst>
        </pc:grpChg>
        <pc:grpChg chg="mod">
          <ac:chgData name="Ghaleb, Mamoun" userId="S::mg1923@ic.ac.uk::eedf5fdc-f049-48ae-a3cb-ca9da4dc0862" providerId="AD" clId="Web-{EE90C2C4-8180-0DF3-17B8-9B9CBE51A4DA}" dt="2024-06-21T09:32:04.034" v="80" actId="1076"/>
          <ac:grpSpMkLst>
            <pc:docMk/>
            <pc:sldMk cId="3772370351" sldId="355"/>
            <ac:grpSpMk id="27" creationId="{6DF175D5-369E-7080-C8F7-DC4EC6300090}"/>
          </ac:grpSpMkLst>
        </pc:grpChg>
        <pc:cxnChg chg="del mod">
          <ac:chgData name="Ghaleb, Mamoun" userId="S::mg1923@ic.ac.uk::eedf5fdc-f049-48ae-a3cb-ca9da4dc0862" providerId="AD" clId="Web-{EE90C2C4-8180-0DF3-17B8-9B9CBE51A4DA}" dt="2024-06-21T09:31:38.627" v="75"/>
          <ac:cxnSpMkLst>
            <pc:docMk/>
            <pc:sldMk cId="3772370351" sldId="355"/>
            <ac:cxnSpMk id="36" creationId="{A8A59082-3E2E-77A4-2C1D-82D8234D7347}"/>
          </ac:cxnSpMkLst>
        </pc:cxnChg>
        <pc:cxnChg chg="del">
          <ac:chgData name="Ghaleb, Mamoun" userId="S::mg1923@ic.ac.uk::eedf5fdc-f049-48ae-a3cb-ca9da4dc0862" providerId="AD" clId="Web-{EE90C2C4-8180-0DF3-17B8-9B9CBE51A4DA}" dt="2024-06-21T09:31:41.799" v="78"/>
          <ac:cxnSpMkLst>
            <pc:docMk/>
            <pc:sldMk cId="3772370351" sldId="355"/>
            <ac:cxnSpMk id="37" creationId="{BB58D12F-74EA-2A37-DC00-813F58D56590}"/>
          </ac:cxnSpMkLst>
        </pc:cxnChg>
      </pc:sldChg>
      <pc:sldChg chg="add del replId">
        <pc:chgData name="Ghaleb, Mamoun" userId="S::mg1923@ic.ac.uk::eedf5fdc-f049-48ae-a3cb-ca9da4dc0862" providerId="AD" clId="Web-{EE90C2C4-8180-0DF3-17B8-9B9CBE51A4DA}" dt="2024-06-21T09:40:52.851" v="201"/>
        <pc:sldMkLst>
          <pc:docMk/>
          <pc:sldMk cId="3160269432" sldId="356"/>
        </pc:sldMkLst>
      </pc:sldChg>
      <pc:sldChg chg="modSp">
        <pc:chgData name="Ghaleb, Mamoun" userId="S::mg1923@ic.ac.uk::eedf5fdc-f049-48ae-a3cb-ca9da4dc0862" providerId="AD" clId="Web-{EE90C2C4-8180-0DF3-17B8-9B9CBE51A4DA}" dt="2024-06-21T10:32:44.298" v="1403" actId="1076"/>
        <pc:sldMkLst>
          <pc:docMk/>
          <pc:sldMk cId="3250614516" sldId="356"/>
        </pc:sldMkLst>
        <pc:spChg chg="mod">
          <ac:chgData name="Ghaleb, Mamoun" userId="S::mg1923@ic.ac.uk::eedf5fdc-f049-48ae-a3cb-ca9da4dc0862" providerId="AD" clId="Web-{EE90C2C4-8180-0DF3-17B8-9B9CBE51A4DA}" dt="2024-06-21T10:32:20.906" v="1397" actId="20577"/>
          <ac:spMkLst>
            <pc:docMk/>
            <pc:sldMk cId="3250614516" sldId="356"/>
            <ac:spMk id="2" creationId="{AC4A4E66-15C9-1D94-8DD9-C6A94242AB4E}"/>
          </ac:spMkLst>
        </pc:spChg>
        <pc:spChg chg="mod">
          <ac:chgData name="Ghaleb, Mamoun" userId="S::mg1923@ic.ac.uk::eedf5fdc-f049-48ae-a3cb-ca9da4dc0862" providerId="AD" clId="Web-{EE90C2C4-8180-0DF3-17B8-9B9CBE51A4DA}" dt="2024-06-21T10:32:30.594" v="1400" actId="20577"/>
          <ac:spMkLst>
            <pc:docMk/>
            <pc:sldMk cId="3250614516" sldId="356"/>
            <ac:spMk id="19" creationId="{548911AB-46A1-F82D-437B-C60B4B28510E}"/>
          </ac:spMkLst>
        </pc:spChg>
        <pc:spChg chg="mod">
          <ac:chgData name="Ghaleb, Mamoun" userId="S::mg1923@ic.ac.uk::eedf5fdc-f049-48ae-a3cb-ca9da4dc0862" providerId="AD" clId="Web-{EE90C2C4-8180-0DF3-17B8-9B9CBE51A4DA}" dt="2024-06-21T10:32:44.298" v="1403" actId="1076"/>
          <ac:spMkLst>
            <pc:docMk/>
            <pc:sldMk cId="3250614516" sldId="356"/>
            <ac:spMk id="25" creationId="{D07A70D1-1DF2-6184-2A88-A881D229A226}"/>
          </ac:spMkLst>
        </pc:spChg>
      </pc:sldChg>
      <pc:sldChg chg="addSp delSp modSp new del">
        <pc:chgData name="Ghaleb, Mamoun" userId="S::mg1923@ic.ac.uk::eedf5fdc-f049-48ae-a3cb-ca9da4dc0862" providerId="AD" clId="Web-{EE90C2C4-8180-0DF3-17B8-9B9CBE51A4DA}" dt="2024-06-21T12:01:01.171" v="1780"/>
        <pc:sldMkLst>
          <pc:docMk/>
          <pc:sldMk cId="3831795475" sldId="359"/>
        </pc:sldMkLst>
        <pc:graphicFrameChg chg="add del mod">
          <ac:chgData name="Ghaleb, Mamoun" userId="S::mg1923@ic.ac.uk::eedf5fdc-f049-48ae-a3cb-ca9da4dc0862" providerId="AD" clId="Web-{EE90C2C4-8180-0DF3-17B8-9B9CBE51A4DA}" dt="2024-06-21T10:47:27.847" v="1699"/>
          <ac:graphicFrameMkLst>
            <pc:docMk/>
            <pc:sldMk cId="3831795475" sldId="359"/>
            <ac:graphicFrameMk id="3" creationId="{A647C413-3605-50FD-580F-D8F678AC5576}"/>
          </ac:graphicFrameMkLst>
        </pc:graphicFrameChg>
        <pc:picChg chg="add mod">
          <ac:chgData name="Ghaleb, Mamoun" userId="S::mg1923@ic.ac.uk::eedf5fdc-f049-48ae-a3cb-ca9da4dc0862" providerId="AD" clId="Web-{EE90C2C4-8180-0DF3-17B8-9B9CBE51A4DA}" dt="2024-06-21T10:48:10.239" v="1700"/>
          <ac:picMkLst>
            <pc:docMk/>
            <pc:sldMk cId="3831795475" sldId="359"/>
            <ac:picMk id="4" creationId="{AF4191B6-BBA4-81CE-5206-3EFBBEF656BD}"/>
          </ac:picMkLst>
        </pc:picChg>
      </pc:sldChg>
    </pc:docChg>
  </pc:docChgLst>
  <pc:docChgLst>
    <pc:chgData name="Bassil, Mia" userId="S::mb623@ic.ac.uk::42f0a279-72ad-413c-9cd0-4aed02324d07" providerId="AD" clId="Web-{84A82337-A920-D84A-5A01-C331CE77D718}"/>
    <pc:docChg chg="modSld">
      <pc:chgData name="Bassil, Mia" userId="S::mb623@ic.ac.uk::42f0a279-72ad-413c-9cd0-4aed02324d07" providerId="AD" clId="Web-{84A82337-A920-D84A-5A01-C331CE77D718}" dt="2024-06-20T18:33:00.145" v="1" actId="14100"/>
      <pc:docMkLst>
        <pc:docMk/>
      </pc:docMkLst>
      <pc:sldChg chg="modSp">
        <pc:chgData name="Bassil, Mia" userId="S::mb623@ic.ac.uk::42f0a279-72ad-413c-9cd0-4aed02324d07" providerId="AD" clId="Web-{84A82337-A920-D84A-5A01-C331CE77D718}" dt="2024-06-20T18:33:00.145" v="1" actId="14100"/>
        <pc:sldMkLst>
          <pc:docMk/>
          <pc:sldMk cId="3423601273" sldId="327"/>
        </pc:sldMkLst>
        <pc:spChg chg="mod">
          <ac:chgData name="Bassil, Mia" userId="S::mb623@ic.ac.uk::42f0a279-72ad-413c-9cd0-4aed02324d07" providerId="AD" clId="Web-{84A82337-A920-D84A-5A01-C331CE77D718}" dt="2024-06-20T18:33:00.145" v="1" actId="14100"/>
          <ac:spMkLst>
            <pc:docMk/>
            <pc:sldMk cId="3423601273" sldId="327"/>
            <ac:spMk id="2" creationId="{7F6ABD52-912F-006E-C4B3-F1B49C7AFB7A}"/>
          </ac:spMkLst>
        </pc:spChg>
      </pc:sldChg>
    </pc:docChg>
  </pc:docChgLst>
  <pc:docChgLst>
    <pc:chgData name="Techakul, Bhumin" userId="S::ct2123@ic.ac.uk::decb687a-fc5d-4b23-9130-e8ade795d0eb" providerId="AD" clId="Web-{5614EC26-95A8-46FA-97A3-86B31ADA9A50}"/>
    <pc:docChg chg="modSld">
      <pc:chgData name="Techakul, Bhumin" userId="S::ct2123@ic.ac.uk::decb687a-fc5d-4b23-9130-e8ade795d0eb" providerId="AD" clId="Web-{5614EC26-95A8-46FA-97A3-86B31ADA9A50}" dt="2024-06-11T13:35:59.732" v="1" actId="1076"/>
      <pc:docMkLst>
        <pc:docMk/>
      </pc:docMkLst>
      <pc:sldChg chg="modSp">
        <pc:chgData name="Techakul, Bhumin" userId="S::ct2123@ic.ac.uk::decb687a-fc5d-4b23-9130-e8ade795d0eb" providerId="AD" clId="Web-{5614EC26-95A8-46FA-97A3-86B31ADA9A50}" dt="2024-06-11T13:35:59.732" v="1" actId="1076"/>
        <pc:sldMkLst>
          <pc:docMk/>
          <pc:sldMk cId="3488306464" sldId="307"/>
        </pc:sldMkLst>
        <pc:picChg chg="mod">
          <ac:chgData name="Techakul, Bhumin" userId="S::ct2123@ic.ac.uk::decb687a-fc5d-4b23-9130-e8ade795d0eb" providerId="AD" clId="Web-{5614EC26-95A8-46FA-97A3-86B31ADA9A50}" dt="2024-06-11T13:35:59.732" v="1" actId="1076"/>
          <ac:picMkLst>
            <pc:docMk/>
            <pc:sldMk cId="3488306464" sldId="307"/>
            <ac:picMk id="4" creationId="{BC903171-F161-24AD-64CC-2608B69E4E41}"/>
          </ac:picMkLst>
        </pc:picChg>
      </pc:sldChg>
    </pc:docChg>
  </pc:docChgLst>
  <pc:docChgLst>
    <pc:chgData name="Ghaleb, Mamoun" userId="S::mg1923@ic.ac.uk::eedf5fdc-f049-48ae-a3cb-ca9da4dc0862" providerId="AD" clId="Web-{BAB1547B-62E0-9252-4D0D-EF1DAB40A72B}"/>
    <pc:docChg chg="addSld delSld modSld">
      <pc:chgData name="Ghaleb, Mamoun" userId="S::mg1923@ic.ac.uk::eedf5fdc-f049-48ae-a3cb-ca9da4dc0862" providerId="AD" clId="Web-{BAB1547B-62E0-9252-4D0D-EF1DAB40A72B}" dt="2024-06-20T13:41:56.158" v="1091" actId="20577"/>
      <pc:docMkLst>
        <pc:docMk/>
      </pc:docMkLst>
      <pc:sldChg chg="modSp">
        <pc:chgData name="Ghaleb, Mamoun" userId="S::mg1923@ic.ac.uk::eedf5fdc-f049-48ae-a3cb-ca9da4dc0862" providerId="AD" clId="Web-{BAB1547B-62E0-9252-4D0D-EF1DAB40A72B}" dt="2024-06-20T08:39:07.310" v="24" actId="1076"/>
        <pc:sldMkLst>
          <pc:docMk/>
          <pc:sldMk cId="0" sldId="263"/>
        </pc:sldMkLst>
        <pc:spChg chg="mod">
          <ac:chgData name="Ghaleb, Mamoun" userId="S::mg1923@ic.ac.uk::eedf5fdc-f049-48ae-a3cb-ca9da4dc0862" providerId="AD" clId="Web-{BAB1547B-62E0-9252-4D0D-EF1DAB40A72B}" dt="2024-06-20T08:36:56.129" v="20" actId="1076"/>
          <ac:spMkLst>
            <pc:docMk/>
            <pc:sldMk cId="0" sldId="263"/>
            <ac:spMk id="21" creationId="{00000000-0000-0000-0000-000000000000}"/>
          </ac:spMkLst>
        </pc:spChg>
        <pc:spChg chg="mod">
          <ac:chgData name="Ghaleb, Mamoun" userId="S::mg1923@ic.ac.uk::eedf5fdc-f049-48ae-a3cb-ca9da4dc0862" providerId="AD" clId="Web-{BAB1547B-62E0-9252-4D0D-EF1DAB40A72B}" dt="2024-06-20T08:37:16.911" v="22"/>
          <ac:spMkLst>
            <pc:docMk/>
            <pc:sldMk cId="0" sldId="263"/>
            <ac:spMk id="22" creationId="{00000000-0000-0000-0000-000000000000}"/>
          </ac:spMkLst>
        </pc:spChg>
        <pc:spChg chg="mod">
          <ac:chgData name="Ghaleb, Mamoun" userId="S::mg1923@ic.ac.uk::eedf5fdc-f049-48ae-a3cb-ca9da4dc0862" providerId="AD" clId="Web-{BAB1547B-62E0-9252-4D0D-EF1DAB40A72B}" dt="2024-06-20T08:39:07.310" v="24" actId="1076"/>
          <ac:spMkLst>
            <pc:docMk/>
            <pc:sldMk cId="0" sldId="263"/>
            <ac:spMk id="23" creationId="{00000000-0000-0000-0000-000000000000}"/>
          </ac:spMkLst>
        </pc:spChg>
      </pc:sldChg>
      <pc:sldChg chg="addSp delSp modSp">
        <pc:chgData name="Ghaleb, Mamoun" userId="S::mg1923@ic.ac.uk::eedf5fdc-f049-48ae-a3cb-ca9da4dc0862" providerId="AD" clId="Web-{BAB1547B-62E0-9252-4D0D-EF1DAB40A72B}" dt="2024-06-20T13:10:22.995" v="797" actId="1076"/>
        <pc:sldMkLst>
          <pc:docMk/>
          <pc:sldMk cId="0" sldId="268"/>
        </pc:sldMkLst>
        <pc:spChg chg="mod">
          <ac:chgData name="Ghaleb, Mamoun" userId="S::mg1923@ic.ac.uk::eedf5fdc-f049-48ae-a3cb-ca9da4dc0862" providerId="AD" clId="Web-{BAB1547B-62E0-9252-4D0D-EF1DAB40A72B}" dt="2024-06-20T13:10:22.995" v="797" actId="1076"/>
          <ac:spMkLst>
            <pc:docMk/>
            <pc:sldMk cId="0" sldId="268"/>
            <ac:spMk id="3" creationId="{00000000-0000-0000-0000-000000000000}"/>
          </ac:spMkLst>
        </pc:spChg>
        <pc:spChg chg="add del mod">
          <ac:chgData name="Ghaleb, Mamoun" userId="S::mg1923@ic.ac.uk::eedf5fdc-f049-48ae-a3cb-ca9da4dc0862" providerId="AD" clId="Web-{BAB1547B-62E0-9252-4D0D-EF1DAB40A72B}" dt="2024-06-20T13:07:16.177" v="735"/>
          <ac:spMkLst>
            <pc:docMk/>
            <pc:sldMk cId="0" sldId="268"/>
            <ac:spMk id="30" creationId="{C71A91DC-7972-9719-706A-9DAED01C2B3D}"/>
          </ac:spMkLst>
        </pc:spChg>
        <pc:spChg chg="add mod">
          <ac:chgData name="Ghaleb, Mamoun" userId="S::mg1923@ic.ac.uk::eedf5fdc-f049-48ae-a3cb-ca9da4dc0862" providerId="AD" clId="Web-{BAB1547B-62E0-9252-4D0D-EF1DAB40A72B}" dt="2024-06-20T13:07:48.225" v="743" actId="1076"/>
          <ac:spMkLst>
            <pc:docMk/>
            <pc:sldMk cId="0" sldId="268"/>
            <ac:spMk id="31" creationId="{B1709D99-974F-0AA6-A006-5ED24A7230D1}"/>
          </ac:spMkLst>
        </pc:spChg>
        <pc:spChg chg="add mod">
          <ac:chgData name="Ghaleb, Mamoun" userId="S::mg1923@ic.ac.uk::eedf5fdc-f049-48ae-a3cb-ca9da4dc0862" providerId="AD" clId="Web-{BAB1547B-62E0-9252-4D0D-EF1DAB40A72B}" dt="2024-06-20T13:08:00.881" v="750" actId="1076"/>
          <ac:spMkLst>
            <pc:docMk/>
            <pc:sldMk cId="0" sldId="268"/>
            <ac:spMk id="32" creationId="{7323ADF5-9262-3B51-AF10-867311B9D05A}"/>
          </ac:spMkLst>
        </pc:spChg>
        <pc:spChg chg="add mod">
          <ac:chgData name="Ghaleb, Mamoun" userId="S::mg1923@ic.ac.uk::eedf5fdc-f049-48ae-a3cb-ca9da4dc0862" providerId="AD" clId="Web-{BAB1547B-62E0-9252-4D0D-EF1DAB40A72B}" dt="2024-06-20T13:09:03.695" v="767" actId="20577"/>
          <ac:spMkLst>
            <pc:docMk/>
            <pc:sldMk cId="0" sldId="268"/>
            <ac:spMk id="33" creationId="{350741BF-4FD1-20F3-94FA-19876CB6DCCC}"/>
          </ac:spMkLst>
        </pc:spChg>
        <pc:spChg chg="add mod">
          <ac:chgData name="Ghaleb, Mamoun" userId="S::mg1923@ic.ac.uk::eedf5fdc-f049-48ae-a3cb-ca9da4dc0862" providerId="AD" clId="Web-{BAB1547B-62E0-9252-4D0D-EF1DAB40A72B}" dt="2024-06-20T13:09:13.258" v="774" actId="1076"/>
          <ac:spMkLst>
            <pc:docMk/>
            <pc:sldMk cId="0" sldId="268"/>
            <ac:spMk id="34" creationId="{5E3691E4-6D06-9980-A0BA-1D7A50F713B5}"/>
          </ac:spMkLst>
        </pc:spChg>
        <pc:spChg chg="add mod">
          <ac:chgData name="Ghaleb, Mamoun" userId="S::mg1923@ic.ac.uk::eedf5fdc-f049-48ae-a3cb-ca9da4dc0862" providerId="AD" clId="Web-{BAB1547B-62E0-9252-4D0D-EF1DAB40A72B}" dt="2024-06-20T13:09:32.118" v="786" actId="1076"/>
          <ac:spMkLst>
            <pc:docMk/>
            <pc:sldMk cId="0" sldId="268"/>
            <ac:spMk id="35" creationId="{47C73568-5ADF-0971-4642-E6C4B87DB009}"/>
          </ac:spMkLst>
        </pc:spChg>
        <pc:spChg chg="add mod">
          <ac:chgData name="Ghaleb, Mamoun" userId="S::mg1923@ic.ac.uk::eedf5fdc-f049-48ae-a3cb-ca9da4dc0862" providerId="AD" clId="Web-{BAB1547B-62E0-9252-4D0D-EF1DAB40A72B}" dt="2024-06-20T13:09:46.322" v="794" actId="1076"/>
          <ac:spMkLst>
            <pc:docMk/>
            <pc:sldMk cId="0" sldId="268"/>
            <ac:spMk id="36" creationId="{97A30700-1FFE-7D8C-EB77-D9E957828588}"/>
          </ac:spMkLst>
        </pc:spChg>
        <pc:grpChg chg="mod">
          <ac:chgData name="Ghaleb, Mamoun" userId="S::mg1923@ic.ac.uk::eedf5fdc-f049-48ae-a3cb-ca9da4dc0862" providerId="AD" clId="Web-{BAB1547B-62E0-9252-4D0D-EF1DAB40A72B}" dt="2024-06-20T13:09:57.588" v="795" actId="1076"/>
          <ac:grpSpMkLst>
            <pc:docMk/>
            <pc:sldMk cId="0" sldId="268"/>
            <ac:grpSpMk id="9" creationId="{00000000-0000-0000-0000-000000000000}"/>
          </ac:grpSpMkLst>
        </pc:grpChg>
        <pc:grpChg chg="add del mod">
          <ac:chgData name="Ghaleb, Mamoun" userId="S::mg1923@ic.ac.uk::eedf5fdc-f049-48ae-a3cb-ca9da4dc0862" providerId="AD" clId="Web-{BAB1547B-62E0-9252-4D0D-EF1DAB40A72B}" dt="2024-06-20T13:04:32.875" v="723"/>
          <ac:grpSpMkLst>
            <pc:docMk/>
            <pc:sldMk cId="0" sldId="268"/>
            <ac:grpSpMk id="20" creationId="{AA4B90ED-FA4F-5822-3725-C7F74DF64E2C}"/>
          </ac:grpSpMkLst>
        </pc:grpChg>
        <pc:grpChg chg="add mod">
          <ac:chgData name="Ghaleb, Mamoun" userId="S::mg1923@ic.ac.uk::eedf5fdc-f049-48ae-a3cb-ca9da4dc0862" providerId="AD" clId="Web-{BAB1547B-62E0-9252-4D0D-EF1DAB40A72B}" dt="2024-06-20T13:06:32.097" v="725" actId="1076"/>
          <ac:grpSpMkLst>
            <pc:docMk/>
            <pc:sldMk cId="0" sldId="268"/>
            <ac:grpSpMk id="29" creationId="{42907B61-61E8-FCCE-0EC5-915AC8E816C0}"/>
          </ac:grpSpMkLst>
        </pc:grpChg>
      </pc:sldChg>
      <pc:sldChg chg="modSp">
        <pc:chgData name="Ghaleb, Mamoun" userId="S::mg1923@ic.ac.uk::eedf5fdc-f049-48ae-a3cb-ca9da4dc0862" providerId="AD" clId="Web-{BAB1547B-62E0-9252-4D0D-EF1DAB40A72B}" dt="2024-06-20T13:11:43.294" v="800" actId="20577"/>
        <pc:sldMkLst>
          <pc:docMk/>
          <pc:sldMk cId="3563794230" sldId="287"/>
        </pc:sldMkLst>
        <pc:spChg chg="mod">
          <ac:chgData name="Ghaleb, Mamoun" userId="S::mg1923@ic.ac.uk::eedf5fdc-f049-48ae-a3cb-ca9da4dc0862" providerId="AD" clId="Web-{BAB1547B-62E0-9252-4D0D-EF1DAB40A72B}" dt="2024-06-20T13:11:43.294" v="800" actId="20577"/>
          <ac:spMkLst>
            <pc:docMk/>
            <pc:sldMk cId="3563794230" sldId="287"/>
            <ac:spMk id="307" creationId="{6F91B1BA-40F4-AA67-FEFC-CB99D865C309}"/>
          </ac:spMkLst>
        </pc:spChg>
      </pc:sldChg>
      <pc:sldChg chg="addSp delSp">
        <pc:chgData name="Ghaleb, Mamoun" userId="S::mg1923@ic.ac.uk::eedf5fdc-f049-48ae-a3cb-ca9da4dc0862" providerId="AD" clId="Web-{BAB1547B-62E0-9252-4D0D-EF1DAB40A72B}" dt="2024-06-20T09:11:19.949" v="289"/>
        <pc:sldMkLst>
          <pc:docMk/>
          <pc:sldMk cId="2584940142" sldId="290"/>
        </pc:sldMkLst>
        <pc:spChg chg="del">
          <ac:chgData name="Ghaleb, Mamoun" userId="S::mg1923@ic.ac.uk::eedf5fdc-f049-48ae-a3cb-ca9da4dc0862" providerId="AD" clId="Web-{BAB1547B-62E0-9252-4D0D-EF1DAB40A72B}" dt="2024-06-20T09:11:19.199" v="281"/>
          <ac:spMkLst>
            <pc:docMk/>
            <pc:sldMk cId="2584940142" sldId="290"/>
            <ac:spMk id="2" creationId="{11E5D4A0-3501-8D28-0C04-50DD7B44EBED}"/>
          </ac:spMkLst>
        </pc:spChg>
        <pc:spChg chg="del">
          <ac:chgData name="Ghaleb, Mamoun" userId="S::mg1923@ic.ac.uk::eedf5fdc-f049-48ae-a3cb-ca9da4dc0862" providerId="AD" clId="Web-{BAB1547B-62E0-9252-4D0D-EF1DAB40A72B}" dt="2024-06-20T09:11:19.199" v="280"/>
          <ac:spMkLst>
            <pc:docMk/>
            <pc:sldMk cId="2584940142" sldId="290"/>
            <ac:spMk id="3" creationId="{D4C7C66B-D109-B580-8CBF-AA2F4CF39F3D}"/>
          </ac:spMkLst>
        </pc:spChg>
        <pc:spChg chg="del">
          <ac:chgData name="Ghaleb, Mamoun" userId="S::mg1923@ic.ac.uk::eedf5fdc-f049-48ae-a3cb-ca9da4dc0862" providerId="AD" clId="Web-{BAB1547B-62E0-9252-4D0D-EF1DAB40A72B}" dt="2024-06-20T09:11:19.199" v="279"/>
          <ac:spMkLst>
            <pc:docMk/>
            <pc:sldMk cId="2584940142" sldId="290"/>
            <ac:spMk id="4" creationId="{435DE85D-7D6D-7E78-FA93-2D5EC91A608D}"/>
          </ac:spMkLst>
        </pc:spChg>
        <pc:spChg chg="del">
          <ac:chgData name="Ghaleb, Mamoun" userId="S::mg1923@ic.ac.uk::eedf5fdc-f049-48ae-a3cb-ca9da4dc0862" providerId="AD" clId="Web-{BAB1547B-62E0-9252-4D0D-EF1DAB40A72B}" dt="2024-06-20T09:11:19.199" v="278"/>
          <ac:spMkLst>
            <pc:docMk/>
            <pc:sldMk cId="2584940142" sldId="290"/>
            <ac:spMk id="5" creationId="{CB05B4C1-38BC-8543-6932-A2708F10E3BB}"/>
          </ac:spMkLst>
        </pc:spChg>
        <pc:spChg chg="add">
          <ac:chgData name="Ghaleb, Mamoun" userId="S::mg1923@ic.ac.uk::eedf5fdc-f049-48ae-a3cb-ca9da4dc0862" providerId="AD" clId="Web-{BAB1547B-62E0-9252-4D0D-EF1DAB40A72B}" dt="2024-06-20T09:11:19.730" v="282"/>
          <ac:spMkLst>
            <pc:docMk/>
            <pc:sldMk cId="2584940142" sldId="290"/>
            <ac:spMk id="7" creationId="{26102F66-9BD7-D2EC-570F-C587CD505B1A}"/>
          </ac:spMkLst>
        </pc:spChg>
        <pc:spChg chg="del">
          <ac:chgData name="Ghaleb, Mamoun" userId="S::mg1923@ic.ac.uk::eedf5fdc-f049-48ae-a3cb-ca9da4dc0862" providerId="AD" clId="Web-{BAB1547B-62E0-9252-4D0D-EF1DAB40A72B}" dt="2024-06-20T09:11:19.199" v="277"/>
          <ac:spMkLst>
            <pc:docMk/>
            <pc:sldMk cId="2584940142" sldId="290"/>
            <ac:spMk id="8" creationId="{544B5E1C-E941-BB7C-9747-4C61741334AC}"/>
          </ac:spMkLst>
        </pc:spChg>
        <pc:spChg chg="del">
          <ac:chgData name="Ghaleb, Mamoun" userId="S::mg1923@ic.ac.uk::eedf5fdc-f049-48ae-a3cb-ca9da4dc0862" providerId="AD" clId="Web-{BAB1547B-62E0-9252-4D0D-EF1DAB40A72B}" dt="2024-06-20T09:11:19.199" v="276"/>
          <ac:spMkLst>
            <pc:docMk/>
            <pc:sldMk cId="2584940142" sldId="290"/>
            <ac:spMk id="9" creationId="{1FF1A37F-3329-72D2-32A3-E6D82218D60E}"/>
          </ac:spMkLst>
        </pc:spChg>
        <pc:spChg chg="del">
          <ac:chgData name="Ghaleb, Mamoun" userId="S::mg1923@ic.ac.uk::eedf5fdc-f049-48ae-a3cb-ca9da4dc0862" providerId="AD" clId="Web-{BAB1547B-62E0-9252-4D0D-EF1DAB40A72B}" dt="2024-06-20T09:11:19.199" v="275"/>
          <ac:spMkLst>
            <pc:docMk/>
            <pc:sldMk cId="2584940142" sldId="290"/>
            <ac:spMk id="10" creationId="{0B05BB02-2D1B-A743-3410-EB180E473A84}"/>
          </ac:spMkLst>
        </pc:spChg>
        <pc:spChg chg="del">
          <ac:chgData name="Ghaleb, Mamoun" userId="S::mg1923@ic.ac.uk::eedf5fdc-f049-48ae-a3cb-ca9da4dc0862" providerId="AD" clId="Web-{BAB1547B-62E0-9252-4D0D-EF1DAB40A72B}" dt="2024-06-20T09:11:19.199" v="274"/>
          <ac:spMkLst>
            <pc:docMk/>
            <pc:sldMk cId="2584940142" sldId="290"/>
            <ac:spMk id="11" creationId="{379437C7-9676-99B9-66B0-A705FC875BD4}"/>
          </ac:spMkLst>
        </pc:spChg>
        <pc:spChg chg="add">
          <ac:chgData name="Ghaleb, Mamoun" userId="S::mg1923@ic.ac.uk::eedf5fdc-f049-48ae-a3cb-ca9da4dc0862" providerId="AD" clId="Web-{BAB1547B-62E0-9252-4D0D-EF1DAB40A72B}" dt="2024-06-20T09:11:19.746" v="283"/>
          <ac:spMkLst>
            <pc:docMk/>
            <pc:sldMk cId="2584940142" sldId="290"/>
            <ac:spMk id="13" creationId="{51CD3541-8689-F4FE-1ABD-7922693467FE}"/>
          </ac:spMkLst>
        </pc:spChg>
        <pc:spChg chg="add">
          <ac:chgData name="Ghaleb, Mamoun" userId="S::mg1923@ic.ac.uk::eedf5fdc-f049-48ae-a3cb-ca9da4dc0862" providerId="AD" clId="Web-{BAB1547B-62E0-9252-4D0D-EF1DAB40A72B}" dt="2024-06-20T09:11:19.777" v="284"/>
          <ac:spMkLst>
            <pc:docMk/>
            <pc:sldMk cId="2584940142" sldId="290"/>
            <ac:spMk id="15" creationId="{64FA25FB-CBA2-1A72-1E80-EF040B8A2D13}"/>
          </ac:spMkLst>
        </pc:spChg>
        <pc:spChg chg="add">
          <ac:chgData name="Ghaleb, Mamoun" userId="S::mg1923@ic.ac.uk::eedf5fdc-f049-48ae-a3cb-ca9da4dc0862" providerId="AD" clId="Web-{BAB1547B-62E0-9252-4D0D-EF1DAB40A72B}" dt="2024-06-20T09:11:19.808" v="285"/>
          <ac:spMkLst>
            <pc:docMk/>
            <pc:sldMk cId="2584940142" sldId="290"/>
            <ac:spMk id="17" creationId="{BE9E3712-F85A-FAB8-2C11-19E52E4FB7BA}"/>
          </ac:spMkLst>
        </pc:spChg>
        <pc:spChg chg="add">
          <ac:chgData name="Ghaleb, Mamoun" userId="S::mg1923@ic.ac.uk::eedf5fdc-f049-48ae-a3cb-ca9da4dc0862" providerId="AD" clId="Web-{BAB1547B-62E0-9252-4D0D-EF1DAB40A72B}" dt="2024-06-20T09:11:19.839" v="286"/>
          <ac:spMkLst>
            <pc:docMk/>
            <pc:sldMk cId="2584940142" sldId="290"/>
            <ac:spMk id="19" creationId="{74CA3A36-4542-7009-7CC1-7AF049A895BD}"/>
          </ac:spMkLst>
        </pc:spChg>
        <pc:spChg chg="add">
          <ac:chgData name="Ghaleb, Mamoun" userId="S::mg1923@ic.ac.uk::eedf5fdc-f049-48ae-a3cb-ca9da4dc0862" providerId="AD" clId="Web-{BAB1547B-62E0-9252-4D0D-EF1DAB40A72B}" dt="2024-06-20T09:11:19.871" v="287"/>
          <ac:spMkLst>
            <pc:docMk/>
            <pc:sldMk cId="2584940142" sldId="290"/>
            <ac:spMk id="21" creationId="{096289DB-1ACD-505D-B908-DD4EFE427DB2}"/>
          </ac:spMkLst>
        </pc:spChg>
        <pc:spChg chg="add">
          <ac:chgData name="Ghaleb, Mamoun" userId="S::mg1923@ic.ac.uk::eedf5fdc-f049-48ae-a3cb-ca9da4dc0862" providerId="AD" clId="Web-{BAB1547B-62E0-9252-4D0D-EF1DAB40A72B}" dt="2024-06-20T09:11:19.917" v="288"/>
          <ac:spMkLst>
            <pc:docMk/>
            <pc:sldMk cId="2584940142" sldId="290"/>
            <ac:spMk id="23" creationId="{A27885F7-AB37-40C5-0CF4-2B3B524A4524}"/>
          </ac:spMkLst>
        </pc:spChg>
        <pc:spChg chg="add">
          <ac:chgData name="Ghaleb, Mamoun" userId="S::mg1923@ic.ac.uk::eedf5fdc-f049-48ae-a3cb-ca9da4dc0862" providerId="AD" clId="Web-{BAB1547B-62E0-9252-4D0D-EF1DAB40A72B}" dt="2024-06-20T09:11:19.949" v="289"/>
          <ac:spMkLst>
            <pc:docMk/>
            <pc:sldMk cId="2584940142" sldId="290"/>
            <ac:spMk id="25" creationId="{4971079A-2288-41EE-0589-46C4C15947E6}"/>
          </ac:spMkLst>
        </pc:spChg>
      </pc:sldChg>
      <pc:sldChg chg="modSp">
        <pc:chgData name="Ghaleb, Mamoun" userId="S::mg1923@ic.ac.uk::eedf5fdc-f049-48ae-a3cb-ca9da4dc0862" providerId="AD" clId="Web-{BAB1547B-62E0-9252-4D0D-EF1DAB40A72B}" dt="2024-06-20T08:39:41.203" v="28"/>
        <pc:sldMkLst>
          <pc:docMk/>
          <pc:sldMk cId="2977114855" sldId="309"/>
        </pc:sldMkLst>
        <pc:spChg chg="mod">
          <ac:chgData name="Ghaleb, Mamoun" userId="S::mg1923@ic.ac.uk::eedf5fdc-f049-48ae-a3cb-ca9da4dc0862" providerId="AD" clId="Web-{BAB1547B-62E0-9252-4D0D-EF1DAB40A72B}" dt="2024-06-20T08:39:28.639" v="26" actId="20577"/>
          <ac:spMkLst>
            <pc:docMk/>
            <pc:sldMk cId="2977114855" sldId="309"/>
            <ac:spMk id="21" creationId="{00000000-0000-0000-0000-000000000000}"/>
          </ac:spMkLst>
        </pc:spChg>
        <pc:spChg chg="mod">
          <ac:chgData name="Ghaleb, Mamoun" userId="S::mg1923@ic.ac.uk::eedf5fdc-f049-48ae-a3cb-ca9da4dc0862" providerId="AD" clId="Web-{BAB1547B-62E0-9252-4D0D-EF1DAB40A72B}" dt="2024-06-20T08:39:38.671" v="27"/>
          <ac:spMkLst>
            <pc:docMk/>
            <pc:sldMk cId="2977114855" sldId="309"/>
            <ac:spMk id="22" creationId="{00000000-0000-0000-0000-000000000000}"/>
          </ac:spMkLst>
        </pc:spChg>
        <pc:spChg chg="mod">
          <ac:chgData name="Ghaleb, Mamoun" userId="S::mg1923@ic.ac.uk::eedf5fdc-f049-48ae-a3cb-ca9da4dc0862" providerId="AD" clId="Web-{BAB1547B-62E0-9252-4D0D-EF1DAB40A72B}" dt="2024-06-20T08:39:41.203" v="28"/>
          <ac:spMkLst>
            <pc:docMk/>
            <pc:sldMk cId="2977114855" sldId="309"/>
            <ac:spMk id="23" creationId="{00000000-0000-0000-0000-000000000000}"/>
          </ac:spMkLst>
        </pc:spChg>
      </pc:sldChg>
      <pc:sldChg chg="modSp">
        <pc:chgData name="Ghaleb, Mamoun" userId="S::mg1923@ic.ac.uk::eedf5fdc-f049-48ae-a3cb-ca9da4dc0862" providerId="AD" clId="Web-{BAB1547B-62E0-9252-4D0D-EF1DAB40A72B}" dt="2024-06-20T13:37:33.979" v="1029" actId="20577"/>
        <pc:sldMkLst>
          <pc:docMk/>
          <pc:sldMk cId="4084373557" sldId="310"/>
        </pc:sldMkLst>
        <pc:spChg chg="mod">
          <ac:chgData name="Ghaleb, Mamoun" userId="S::mg1923@ic.ac.uk::eedf5fdc-f049-48ae-a3cb-ca9da4dc0862" providerId="AD" clId="Web-{BAB1547B-62E0-9252-4D0D-EF1DAB40A72B}" dt="2024-06-20T13:37:33.979" v="1029" actId="20577"/>
          <ac:spMkLst>
            <pc:docMk/>
            <pc:sldMk cId="4084373557" sldId="310"/>
            <ac:spMk id="3" creationId="{11271F5D-2D0E-4653-7F82-9360E7F1C879}"/>
          </ac:spMkLst>
        </pc:spChg>
        <pc:spChg chg="mod">
          <ac:chgData name="Ghaleb, Mamoun" userId="S::mg1923@ic.ac.uk::eedf5fdc-f049-48ae-a3cb-ca9da4dc0862" providerId="AD" clId="Web-{BAB1547B-62E0-9252-4D0D-EF1DAB40A72B}" dt="2024-06-20T13:37:14.244" v="1020" actId="20577"/>
          <ac:spMkLst>
            <pc:docMk/>
            <pc:sldMk cId="4084373557" sldId="310"/>
            <ac:spMk id="21" creationId="{9886AE85-82D8-F14D-186A-59C380C4A5B1}"/>
          </ac:spMkLst>
        </pc:spChg>
        <pc:spChg chg="mod">
          <ac:chgData name="Ghaleb, Mamoun" userId="S::mg1923@ic.ac.uk::eedf5fdc-f049-48ae-a3cb-ca9da4dc0862" providerId="AD" clId="Web-{BAB1547B-62E0-9252-4D0D-EF1DAB40A72B}" dt="2024-06-20T13:37:19.072" v="1024" actId="20577"/>
          <ac:spMkLst>
            <pc:docMk/>
            <pc:sldMk cId="4084373557" sldId="310"/>
            <ac:spMk id="22" creationId="{C7B53502-07D0-34DF-C28E-A67B7B507EF7}"/>
          </ac:spMkLst>
        </pc:spChg>
      </pc:sldChg>
      <pc:sldChg chg="addSp delSp modSp">
        <pc:chgData name="Ghaleb, Mamoun" userId="S::mg1923@ic.ac.uk::eedf5fdc-f049-48ae-a3cb-ca9da4dc0862" providerId="AD" clId="Web-{BAB1547B-62E0-9252-4D0D-EF1DAB40A72B}" dt="2024-06-20T12:10:44.595" v="548" actId="1076"/>
        <pc:sldMkLst>
          <pc:docMk/>
          <pc:sldMk cId="3290073342" sldId="311"/>
        </pc:sldMkLst>
        <pc:spChg chg="add del mod">
          <ac:chgData name="Ghaleb, Mamoun" userId="S::mg1923@ic.ac.uk::eedf5fdc-f049-48ae-a3cb-ca9da4dc0862" providerId="AD" clId="Web-{BAB1547B-62E0-9252-4D0D-EF1DAB40A72B}" dt="2024-06-20T10:02:40.375" v="463"/>
          <ac:spMkLst>
            <pc:docMk/>
            <pc:sldMk cId="3290073342" sldId="311"/>
            <ac:spMk id="2" creationId="{FBD0845E-3F3E-286E-3E4C-88FAB7F91480}"/>
          </ac:spMkLst>
        </pc:spChg>
        <pc:spChg chg="del">
          <ac:chgData name="Ghaleb, Mamoun" userId="S::mg1923@ic.ac.uk::eedf5fdc-f049-48ae-a3cb-ca9da4dc0862" providerId="AD" clId="Web-{BAB1547B-62E0-9252-4D0D-EF1DAB40A72B}" dt="2024-06-20T12:03:15.567" v="517"/>
          <ac:spMkLst>
            <pc:docMk/>
            <pc:sldMk cId="3290073342" sldId="311"/>
            <ac:spMk id="12" creationId="{AEA92768-EF5C-B712-D400-A4330F3A0925}"/>
          </ac:spMkLst>
        </pc:spChg>
        <pc:spChg chg="mod ord">
          <ac:chgData name="Ghaleb, Mamoun" userId="S::mg1923@ic.ac.uk::eedf5fdc-f049-48ae-a3cb-ca9da4dc0862" providerId="AD" clId="Web-{BAB1547B-62E0-9252-4D0D-EF1DAB40A72B}" dt="2024-06-20T12:10:44.595" v="548" actId="1076"/>
          <ac:spMkLst>
            <pc:docMk/>
            <pc:sldMk cId="3290073342" sldId="311"/>
            <ac:spMk id="13" creationId="{0A5FF3EF-A4BC-DAF9-E165-6CE9339298A8}"/>
          </ac:spMkLst>
        </pc:spChg>
        <pc:grpChg chg="mod">
          <ac:chgData name="Ghaleb, Mamoun" userId="S::mg1923@ic.ac.uk::eedf5fdc-f049-48ae-a3cb-ca9da4dc0862" providerId="AD" clId="Web-{BAB1547B-62E0-9252-4D0D-EF1DAB40A72B}" dt="2024-06-20T12:10:38.111" v="547" actId="1076"/>
          <ac:grpSpMkLst>
            <pc:docMk/>
            <pc:sldMk cId="3290073342" sldId="311"/>
            <ac:grpSpMk id="11" creationId="{969B2E41-8751-1D32-90A2-9AF0CD56DA07}"/>
          </ac:grpSpMkLst>
        </pc:grpChg>
        <pc:picChg chg="add mod">
          <ac:chgData name="Ghaleb, Mamoun" userId="S::mg1923@ic.ac.uk::eedf5fdc-f049-48ae-a3cb-ca9da4dc0862" providerId="AD" clId="Web-{BAB1547B-62E0-9252-4D0D-EF1DAB40A72B}" dt="2024-06-20T12:03:20.145" v="521"/>
          <ac:picMkLst>
            <pc:docMk/>
            <pc:sldMk cId="3290073342" sldId="311"/>
            <ac:picMk id="2" creationId="{08F6E01B-5259-FCBD-0DD1-0A642B51BB3C}"/>
          </ac:picMkLst>
        </pc:picChg>
        <pc:picChg chg="add del mod">
          <ac:chgData name="Ghaleb, Mamoun" userId="S::mg1923@ic.ac.uk::eedf5fdc-f049-48ae-a3cb-ca9da4dc0862" providerId="AD" clId="Web-{BAB1547B-62E0-9252-4D0D-EF1DAB40A72B}" dt="2024-06-20T12:08:54.342" v="528"/>
          <ac:picMkLst>
            <pc:docMk/>
            <pc:sldMk cId="3290073342" sldId="311"/>
            <ac:picMk id="4" creationId="{E71120AE-DCCD-A611-6805-82C78BE6B999}"/>
          </ac:picMkLst>
        </pc:picChg>
        <pc:picChg chg="add del mod">
          <ac:chgData name="Ghaleb, Mamoun" userId="S::mg1923@ic.ac.uk::eedf5fdc-f049-48ae-a3cb-ca9da4dc0862" providerId="AD" clId="Web-{BAB1547B-62E0-9252-4D0D-EF1DAB40A72B}" dt="2024-06-20T10:20:05.075" v="469"/>
          <ac:picMkLst>
            <pc:docMk/>
            <pc:sldMk cId="3290073342" sldId="311"/>
            <ac:picMk id="4" creationId="{F777E10A-699C-ACA3-51EF-06F39FA1A1C4}"/>
          </ac:picMkLst>
        </pc:picChg>
        <pc:picChg chg="add mod">
          <ac:chgData name="Ghaleb, Mamoun" userId="S::mg1923@ic.ac.uk::eedf5fdc-f049-48ae-a3cb-ca9da4dc0862" providerId="AD" clId="Web-{BAB1547B-62E0-9252-4D0D-EF1DAB40A72B}" dt="2024-06-20T12:09:14.671" v="532"/>
          <ac:picMkLst>
            <pc:docMk/>
            <pc:sldMk cId="3290073342" sldId="311"/>
            <ac:picMk id="5" creationId="{18E24D1B-1F58-E1D0-8D41-C0E477B36C74}"/>
          </ac:picMkLst>
        </pc:picChg>
        <pc:picChg chg="add del mod">
          <ac:chgData name="Ghaleb, Mamoun" userId="S::mg1923@ic.ac.uk::eedf5fdc-f049-48ae-a3cb-ca9da4dc0862" providerId="AD" clId="Web-{BAB1547B-62E0-9252-4D0D-EF1DAB40A72B}" dt="2024-06-20T10:20:51.687" v="474"/>
          <ac:picMkLst>
            <pc:docMk/>
            <pc:sldMk cId="3290073342" sldId="311"/>
            <ac:picMk id="5" creationId="{5CAF8873-5A3C-D353-8396-DB64205993AA}"/>
          </ac:picMkLst>
        </pc:picChg>
        <pc:picChg chg="add mod">
          <ac:chgData name="Ghaleb, Mamoun" userId="S::mg1923@ic.ac.uk::eedf5fdc-f049-48ae-a3cb-ca9da4dc0862" providerId="AD" clId="Web-{BAB1547B-62E0-9252-4D0D-EF1DAB40A72B}" dt="2024-06-20T12:10:32.861" v="545" actId="1076"/>
          <ac:picMkLst>
            <pc:docMk/>
            <pc:sldMk cId="3290073342" sldId="311"/>
            <ac:picMk id="6" creationId="{F268FC8F-AEB2-8FF9-685F-A44A26042ED2}"/>
          </ac:picMkLst>
        </pc:picChg>
      </pc:sldChg>
      <pc:sldChg chg="addSp delSp modSp">
        <pc:chgData name="Ghaleb, Mamoun" userId="S::mg1923@ic.ac.uk::eedf5fdc-f049-48ae-a3cb-ca9da4dc0862" providerId="AD" clId="Web-{BAB1547B-62E0-9252-4D0D-EF1DAB40A72B}" dt="2024-06-20T13:30:43.530" v="815" actId="1076"/>
        <pc:sldMkLst>
          <pc:docMk/>
          <pc:sldMk cId="3454236538" sldId="316"/>
        </pc:sldMkLst>
        <pc:graphicFrameChg chg="modGraphic">
          <ac:chgData name="Ghaleb, Mamoun" userId="S::mg1923@ic.ac.uk::eedf5fdc-f049-48ae-a3cb-ca9da4dc0862" providerId="AD" clId="Web-{BAB1547B-62E0-9252-4D0D-EF1DAB40A72B}" dt="2024-06-20T07:53:46.319" v="14" actId="20577"/>
          <ac:graphicFrameMkLst>
            <pc:docMk/>
            <pc:sldMk cId="3454236538" sldId="316"/>
            <ac:graphicFrameMk id="4" creationId="{6CF289B7-3E75-F8CB-4C08-83120622C76C}"/>
          </ac:graphicFrameMkLst>
        </pc:graphicFrameChg>
        <pc:picChg chg="add mod">
          <ac:chgData name="Ghaleb, Mamoun" userId="S::mg1923@ic.ac.uk::eedf5fdc-f049-48ae-a3cb-ca9da4dc0862" providerId="AD" clId="Web-{BAB1547B-62E0-9252-4D0D-EF1DAB40A72B}" dt="2024-06-20T12:55:09.844" v="659" actId="1076"/>
          <ac:picMkLst>
            <pc:docMk/>
            <pc:sldMk cId="3454236538" sldId="316"/>
            <ac:picMk id="36" creationId="{93EC68CF-0181-80B1-9828-309A2820A4CA}"/>
          </ac:picMkLst>
        </pc:picChg>
        <pc:picChg chg="add mod">
          <ac:chgData name="Ghaleb, Mamoun" userId="S::mg1923@ic.ac.uk::eedf5fdc-f049-48ae-a3cb-ca9da4dc0862" providerId="AD" clId="Web-{BAB1547B-62E0-9252-4D0D-EF1DAB40A72B}" dt="2024-06-20T13:30:43.530" v="815" actId="1076"/>
          <ac:picMkLst>
            <pc:docMk/>
            <pc:sldMk cId="3454236538" sldId="316"/>
            <ac:picMk id="48" creationId="{2FBD95E9-0553-11F0-8C49-02A2B657157C}"/>
          </ac:picMkLst>
        </pc:picChg>
        <pc:picChg chg="add mod">
          <ac:chgData name="Ghaleb, Mamoun" userId="S::mg1923@ic.ac.uk::eedf5fdc-f049-48ae-a3cb-ca9da4dc0862" providerId="AD" clId="Web-{BAB1547B-62E0-9252-4D0D-EF1DAB40A72B}" dt="2024-06-20T12:55:04.297" v="657" actId="1076"/>
          <ac:picMkLst>
            <pc:docMk/>
            <pc:sldMk cId="3454236538" sldId="316"/>
            <ac:picMk id="50" creationId="{E23BBE7D-33B6-84EE-BC98-982A29EDA1F7}"/>
          </ac:picMkLst>
        </pc:picChg>
        <pc:picChg chg="add mod">
          <ac:chgData name="Ghaleb, Mamoun" userId="S::mg1923@ic.ac.uk::eedf5fdc-f049-48ae-a3cb-ca9da4dc0862" providerId="AD" clId="Web-{BAB1547B-62E0-9252-4D0D-EF1DAB40A72B}" dt="2024-06-20T12:55:49.079" v="664" actId="1076"/>
          <ac:picMkLst>
            <pc:docMk/>
            <pc:sldMk cId="3454236538" sldId="316"/>
            <ac:picMk id="52" creationId="{052C1D29-12DA-5D38-C43D-DAB1700D54EC}"/>
          </ac:picMkLst>
        </pc:picChg>
        <pc:picChg chg="add mod">
          <ac:chgData name="Ghaleb, Mamoun" userId="S::mg1923@ic.ac.uk::eedf5fdc-f049-48ae-a3cb-ca9da4dc0862" providerId="AD" clId="Web-{BAB1547B-62E0-9252-4D0D-EF1DAB40A72B}" dt="2024-06-20T12:58:12.396" v="669" actId="1076"/>
          <ac:picMkLst>
            <pc:docMk/>
            <pc:sldMk cId="3454236538" sldId="316"/>
            <ac:picMk id="54" creationId="{C5AB2CA9-CE68-DA56-ED95-04B3001CE07A}"/>
          </ac:picMkLst>
        </pc:picChg>
        <pc:picChg chg="add del mod">
          <ac:chgData name="Ghaleb, Mamoun" userId="S::mg1923@ic.ac.uk::eedf5fdc-f049-48ae-a3cb-ca9da4dc0862" providerId="AD" clId="Web-{BAB1547B-62E0-9252-4D0D-EF1DAB40A72B}" dt="2024-06-20T13:00:42.525" v="695"/>
          <ac:picMkLst>
            <pc:docMk/>
            <pc:sldMk cId="3454236538" sldId="316"/>
            <ac:picMk id="55" creationId="{C13AEF2C-62DA-99CF-C184-D9FDF220F8AA}"/>
          </ac:picMkLst>
        </pc:picChg>
        <pc:picChg chg="add mod">
          <ac:chgData name="Ghaleb, Mamoun" userId="S::mg1923@ic.ac.uk::eedf5fdc-f049-48ae-a3cb-ca9da4dc0862" providerId="AD" clId="Web-{BAB1547B-62E0-9252-4D0D-EF1DAB40A72B}" dt="2024-06-20T13:02:48.153" v="708" actId="1076"/>
          <ac:picMkLst>
            <pc:docMk/>
            <pc:sldMk cId="3454236538" sldId="316"/>
            <ac:picMk id="270" creationId="{5A1848D0-E7BF-1073-542E-F23E2DAF8754}"/>
          </ac:picMkLst>
        </pc:picChg>
      </pc:sldChg>
      <pc:sldChg chg="modSp">
        <pc:chgData name="Ghaleb, Mamoun" userId="S::mg1923@ic.ac.uk::eedf5fdc-f049-48ae-a3cb-ca9da4dc0862" providerId="AD" clId="Web-{BAB1547B-62E0-9252-4D0D-EF1DAB40A72B}" dt="2024-06-20T09:41:43.301" v="455"/>
        <pc:sldMkLst>
          <pc:docMk/>
          <pc:sldMk cId="3539250878" sldId="322"/>
        </pc:sldMkLst>
        <pc:graphicFrameChg chg="modGraphic">
          <ac:chgData name="Ghaleb, Mamoun" userId="S::mg1923@ic.ac.uk::eedf5fdc-f049-48ae-a3cb-ca9da4dc0862" providerId="AD" clId="Web-{BAB1547B-62E0-9252-4D0D-EF1DAB40A72B}" dt="2024-06-20T09:41:43.301" v="455"/>
          <ac:graphicFrameMkLst>
            <pc:docMk/>
            <pc:sldMk cId="3539250878" sldId="322"/>
            <ac:graphicFrameMk id="5" creationId="{8BA7D476-5AF9-59DF-D695-D00A7599DFA8}"/>
          </ac:graphicFrameMkLst>
        </pc:graphicFrameChg>
      </pc:sldChg>
      <pc:sldChg chg="addSp delSp modSp">
        <pc:chgData name="Ghaleb, Mamoun" userId="S::mg1923@ic.ac.uk::eedf5fdc-f049-48ae-a3cb-ca9da4dc0862" providerId="AD" clId="Web-{BAB1547B-62E0-9252-4D0D-EF1DAB40A72B}" dt="2024-06-20T09:15:19.013" v="377"/>
        <pc:sldMkLst>
          <pc:docMk/>
          <pc:sldMk cId="603600108" sldId="333"/>
        </pc:sldMkLst>
        <pc:spChg chg="add del">
          <ac:chgData name="Ghaleb, Mamoun" userId="S::mg1923@ic.ac.uk::eedf5fdc-f049-48ae-a3cb-ca9da4dc0862" providerId="AD" clId="Web-{BAB1547B-62E0-9252-4D0D-EF1DAB40A72B}" dt="2024-06-20T09:15:03.043" v="361"/>
          <ac:spMkLst>
            <pc:docMk/>
            <pc:sldMk cId="603600108" sldId="333"/>
            <ac:spMk id="3" creationId="{BB932728-3F1C-D326-C944-3E5B61011821}"/>
          </ac:spMkLst>
        </pc:spChg>
        <pc:spChg chg="add del">
          <ac:chgData name="Ghaleb, Mamoun" userId="S::mg1923@ic.ac.uk::eedf5fdc-f049-48ae-a3cb-ca9da4dc0862" providerId="AD" clId="Web-{BAB1547B-62E0-9252-4D0D-EF1DAB40A72B}" dt="2024-06-20T09:15:03.043" v="360"/>
          <ac:spMkLst>
            <pc:docMk/>
            <pc:sldMk cId="603600108" sldId="333"/>
            <ac:spMk id="5" creationId="{256A1F5F-1614-5098-AEFB-5AC9E753CAB7}"/>
          </ac:spMkLst>
        </pc:spChg>
        <pc:spChg chg="add del">
          <ac:chgData name="Ghaleb, Mamoun" userId="S::mg1923@ic.ac.uk::eedf5fdc-f049-48ae-a3cb-ca9da4dc0862" providerId="AD" clId="Web-{BAB1547B-62E0-9252-4D0D-EF1DAB40A72B}" dt="2024-06-20T09:15:03.043" v="359"/>
          <ac:spMkLst>
            <pc:docMk/>
            <pc:sldMk cId="603600108" sldId="333"/>
            <ac:spMk id="7" creationId="{6BD556CD-BAD7-EE46-4A7A-87743748674D}"/>
          </ac:spMkLst>
        </pc:spChg>
        <pc:spChg chg="add del">
          <ac:chgData name="Ghaleb, Mamoun" userId="S::mg1923@ic.ac.uk::eedf5fdc-f049-48ae-a3cb-ca9da4dc0862" providerId="AD" clId="Web-{BAB1547B-62E0-9252-4D0D-EF1DAB40A72B}" dt="2024-06-20T09:15:03.043" v="358"/>
          <ac:spMkLst>
            <pc:docMk/>
            <pc:sldMk cId="603600108" sldId="333"/>
            <ac:spMk id="9" creationId="{217E5ECE-8CB7-6278-8F3E-28A30F8DFC98}"/>
          </ac:spMkLst>
        </pc:spChg>
        <pc:spChg chg="add del">
          <ac:chgData name="Ghaleb, Mamoun" userId="S::mg1923@ic.ac.uk::eedf5fdc-f049-48ae-a3cb-ca9da4dc0862" providerId="AD" clId="Web-{BAB1547B-62E0-9252-4D0D-EF1DAB40A72B}" dt="2024-06-20T09:15:03.043" v="357"/>
          <ac:spMkLst>
            <pc:docMk/>
            <pc:sldMk cId="603600108" sldId="333"/>
            <ac:spMk id="11" creationId="{43CA1146-CA69-57D1-BFBE-6973BE146FA5}"/>
          </ac:spMkLst>
        </pc:spChg>
        <pc:spChg chg="add del">
          <ac:chgData name="Ghaleb, Mamoun" userId="S::mg1923@ic.ac.uk::eedf5fdc-f049-48ae-a3cb-ca9da4dc0862" providerId="AD" clId="Web-{BAB1547B-62E0-9252-4D0D-EF1DAB40A72B}" dt="2024-06-20T09:15:03.043" v="356"/>
          <ac:spMkLst>
            <pc:docMk/>
            <pc:sldMk cId="603600108" sldId="333"/>
            <ac:spMk id="13" creationId="{488F3B3B-C2F1-19F4-F128-22B5A0C027D6}"/>
          </ac:spMkLst>
        </pc:spChg>
        <pc:spChg chg="add del">
          <ac:chgData name="Ghaleb, Mamoun" userId="S::mg1923@ic.ac.uk::eedf5fdc-f049-48ae-a3cb-ca9da4dc0862" providerId="AD" clId="Web-{BAB1547B-62E0-9252-4D0D-EF1DAB40A72B}" dt="2024-06-20T09:15:03.043" v="355"/>
          <ac:spMkLst>
            <pc:docMk/>
            <pc:sldMk cId="603600108" sldId="333"/>
            <ac:spMk id="15" creationId="{65019866-AC3D-DBE2-91F0-8A84C20B0C86}"/>
          </ac:spMkLst>
        </pc:spChg>
        <pc:spChg chg="add del">
          <ac:chgData name="Ghaleb, Mamoun" userId="S::mg1923@ic.ac.uk::eedf5fdc-f049-48ae-a3cb-ca9da4dc0862" providerId="AD" clId="Web-{BAB1547B-62E0-9252-4D0D-EF1DAB40A72B}" dt="2024-06-20T09:15:03.043" v="354"/>
          <ac:spMkLst>
            <pc:docMk/>
            <pc:sldMk cId="603600108" sldId="333"/>
            <ac:spMk id="17" creationId="{B1CBA011-B8C9-A822-FDF6-90BE7B892FC6}"/>
          </ac:spMkLst>
        </pc:spChg>
        <pc:spChg chg="add del mod">
          <ac:chgData name="Ghaleb, Mamoun" userId="S::mg1923@ic.ac.uk::eedf5fdc-f049-48ae-a3cb-ca9da4dc0862" providerId="AD" clId="Web-{BAB1547B-62E0-9252-4D0D-EF1DAB40A72B}" dt="2024-06-20T09:15:18.716" v="372"/>
          <ac:spMkLst>
            <pc:docMk/>
            <pc:sldMk cId="603600108" sldId="333"/>
            <ac:spMk id="143" creationId="{87D92B12-CC39-5FFF-E575-C49D853C096A}"/>
          </ac:spMkLst>
        </pc:spChg>
        <pc:spChg chg="add del mod">
          <ac:chgData name="Ghaleb, Mamoun" userId="S::mg1923@ic.ac.uk::eedf5fdc-f049-48ae-a3cb-ca9da4dc0862" providerId="AD" clId="Web-{BAB1547B-62E0-9252-4D0D-EF1DAB40A72B}" dt="2024-06-20T09:15:18.716" v="373"/>
          <ac:spMkLst>
            <pc:docMk/>
            <pc:sldMk cId="603600108" sldId="333"/>
            <ac:spMk id="144" creationId="{8C69AEF6-C4FC-E3AB-AFFC-2887E61E109E}"/>
          </ac:spMkLst>
        </pc:spChg>
        <pc:spChg chg="add del mod">
          <ac:chgData name="Ghaleb, Mamoun" userId="S::mg1923@ic.ac.uk::eedf5fdc-f049-48ae-a3cb-ca9da4dc0862" providerId="AD" clId="Web-{BAB1547B-62E0-9252-4D0D-EF1DAB40A72B}" dt="2024-06-20T09:15:18.716" v="374"/>
          <ac:spMkLst>
            <pc:docMk/>
            <pc:sldMk cId="603600108" sldId="333"/>
            <ac:spMk id="145" creationId="{FB30C492-D6D8-FC63-2ADC-66FB0007BEC7}"/>
          </ac:spMkLst>
        </pc:spChg>
        <pc:spChg chg="add del mod">
          <ac:chgData name="Ghaleb, Mamoun" userId="S::mg1923@ic.ac.uk::eedf5fdc-f049-48ae-a3cb-ca9da4dc0862" providerId="AD" clId="Web-{BAB1547B-62E0-9252-4D0D-EF1DAB40A72B}" dt="2024-06-20T09:15:18.716" v="375"/>
          <ac:spMkLst>
            <pc:docMk/>
            <pc:sldMk cId="603600108" sldId="333"/>
            <ac:spMk id="146" creationId="{29FD4337-EB32-0D93-E9AA-BB3F524C47CC}"/>
          </ac:spMkLst>
        </pc:spChg>
        <pc:spChg chg="add del mod">
          <ac:chgData name="Ghaleb, Mamoun" userId="S::mg1923@ic.ac.uk::eedf5fdc-f049-48ae-a3cb-ca9da4dc0862" providerId="AD" clId="Web-{BAB1547B-62E0-9252-4D0D-EF1DAB40A72B}" dt="2024-06-20T09:15:18.716" v="376"/>
          <ac:spMkLst>
            <pc:docMk/>
            <pc:sldMk cId="603600108" sldId="333"/>
            <ac:spMk id="147" creationId="{3C8C0FA4-C69E-C4FC-24FF-E2D18828A8BB}"/>
          </ac:spMkLst>
        </pc:spChg>
        <pc:spChg chg="add del mod">
          <ac:chgData name="Ghaleb, Mamoun" userId="S::mg1923@ic.ac.uk::eedf5fdc-f049-48ae-a3cb-ca9da4dc0862" providerId="AD" clId="Web-{BAB1547B-62E0-9252-4D0D-EF1DAB40A72B}" dt="2024-06-20T09:15:19.013" v="377"/>
          <ac:spMkLst>
            <pc:docMk/>
            <pc:sldMk cId="603600108" sldId="333"/>
            <ac:spMk id="148" creationId="{B6B9C56B-90B1-81CB-1B7E-BCF3BA743163}"/>
          </ac:spMkLst>
        </pc:spChg>
        <pc:spChg chg="add del mod">
          <ac:chgData name="Ghaleb, Mamoun" userId="S::mg1923@ic.ac.uk::eedf5fdc-f049-48ae-a3cb-ca9da4dc0862" providerId="AD" clId="Web-{BAB1547B-62E0-9252-4D0D-EF1DAB40A72B}" dt="2024-06-20T09:15:18.700" v="370"/>
          <ac:spMkLst>
            <pc:docMk/>
            <pc:sldMk cId="603600108" sldId="333"/>
            <ac:spMk id="149" creationId="{1B14F696-E112-43EF-1B12-ED400F6ACC8B}"/>
          </ac:spMkLst>
        </pc:spChg>
        <pc:spChg chg="add del mod">
          <ac:chgData name="Ghaleb, Mamoun" userId="S::mg1923@ic.ac.uk::eedf5fdc-f049-48ae-a3cb-ca9da4dc0862" providerId="AD" clId="Web-{BAB1547B-62E0-9252-4D0D-EF1DAB40A72B}" dt="2024-06-20T09:15:18.716" v="371"/>
          <ac:spMkLst>
            <pc:docMk/>
            <pc:sldMk cId="603600108" sldId="333"/>
            <ac:spMk id="150" creationId="{72CEC70F-69E0-3726-D8F7-CB34D1183AE7}"/>
          </ac:spMkLst>
        </pc:spChg>
      </pc:sldChg>
      <pc:sldChg chg="modSp">
        <pc:chgData name="Ghaleb, Mamoun" userId="S::mg1923@ic.ac.uk::eedf5fdc-f049-48ae-a3cb-ca9da4dc0862" providerId="AD" clId="Web-{BAB1547B-62E0-9252-4D0D-EF1DAB40A72B}" dt="2024-06-20T09:42:04.021" v="456"/>
        <pc:sldMkLst>
          <pc:docMk/>
          <pc:sldMk cId="250648821" sldId="335"/>
        </pc:sldMkLst>
        <pc:graphicFrameChg chg="modGraphic">
          <ac:chgData name="Ghaleb, Mamoun" userId="S::mg1923@ic.ac.uk::eedf5fdc-f049-48ae-a3cb-ca9da4dc0862" providerId="AD" clId="Web-{BAB1547B-62E0-9252-4D0D-EF1DAB40A72B}" dt="2024-06-20T09:42:04.021" v="456"/>
          <ac:graphicFrameMkLst>
            <pc:docMk/>
            <pc:sldMk cId="250648821" sldId="335"/>
            <ac:graphicFrameMk id="10" creationId="{3D52349D-C7B5-B8A2-F1B5-3811D6EC6FB2}"/>
          </ac:graphicFrameMkLst>
        </pc:graphicFrameChg>
      </pc:sldChg>
      <pc:sldChg chg="addSp delSp modSp">
        <pc:chgData name="Ghaleb, Mamoun" userId="S::mg1923@ic.ac.uk::eedf5fdc-f049-48ae-a3cb-ca9da4dc0862" providerId="AD" clId="Web-{BAB1547B-62E0-9252-4D0D-EF1DAB40A72B}" dt="2024-06-20T09:24:07.801" v="446" actId="20577"/>
        <pc:sldMkLst>
          <pc:docMk/>
          <pc:sldMk cId="1237135084" sldId="339"/>
        </pc:sldMkLst>
        <pc:spChg chg="add del mod">
          <ac:chgData name="Ghaleb, Mamoun" userId="S::mg1923@ic.ac.uk::eedf5fdc-f049-48ae-a3cb-ca9da4dc0862" providerId="AD" clId="Web-{BAB1547B-62E0-9252-4D0D-EF1DAB40A72B}" dt="2024-06-20T09:24:07.801" v="446" actId="20577"/>
          <ac:spMkLst>
            <pc:docMk/>
            <pc:sldMk cId="1237135084" sldId="339"/>
            <ac:spMk id="8" creationId="{888A68E1-77BD-0D05-DA16-C418BCAB7DEF}"/>
          </ac:spMkLst>
        </pc:spChg>
        <pc:spChg chg="add del">
          <ac:chgData name="Ghaleb, Mamoun" userId="S::mg1923@ic.ac.uk::eedf5fdc-f049-48ae-a3cb-ca9da4dc0862" providerId="AD" clId="Web-{BAB1547B-62E0-9252-4D0D-EF1DAB40A72B}" dt="2024-06-20T09:19:43.438" v="396"/>
          <ac:spMkLst>
            <pc:docMk/>
            <pc:sldMk cId="1237135084" sldId="339"/>
            <ac:spMk id="10" creationId="{EA40A004-B89B-37BD-497B-9A091958866C}"/>
          </ac:spMkLst>
        </pc:spChg>
        <pc:spChg chg="add del">
          <ac:chgData name="Ghaleb, Mamoun" userId="S::mg1923@ic.ac.uk::eedf5fdc-f049-48ae-a3cb-ca9da4dc0862" providerId="AD" clId="Web-{BAB1547B-62E0-9252-4D0D-EF1DAB40A72B}" dt="2024-06-20T09:19:43.438" v="395"/>
          <ac:spMkLst>
            <pc:docMk/>
            <pc:sldMk cId="1237135084" sldId="339"/>
            <ac:spMk id="12" creationId="{EB736E8C-718A-F592-55FC-6F8D9C0E075F}"/>
          </ac:spMkLst>
        </pc:spChg>
        <pc:spChg chg="add del">
          <ac:chgData name="Ghaleb, Mamoun" userId="S::mg1923@ic.ac.uk::eedf5fdc-f049-48ae-a3cb-ca9da4dc0862" providerId="AD" clId="Web-{BAB1547B-62E0-9252-4D0D-EF1DAB40A72B}" dt="2024-06-20T09:19:43.438" v="394"/>
          <ac:spMkLst>
            <pc:docMk/>
            <pc:sldMk cId="1237135084" sldId="339"/>
            <ac:spMk id="14" creationId="{F4B091D0-0D3C-E606-EBFE-F9A8D1A1140A}"/>
          </ac:spMkLst>
        </pc:spChg>
        <pc:spChg chg="add del">
          <ac:chgData name="Ghaleb, Mamoun" userId="S::mg1923@ic.ac.uk::eedf5fdc-f049-48ae-a3cb-ca9da4dc0862" providerId="AD" clId="Web-{BAB1547B-62E0-9252-4D0D-EF1DAB40A72B}" dt="2024-06-20T09:19:43.438" v="393"/>
          <ac:spMkLst>
            <pc:docMk/>
            <pc:sldMk cId="1237135084" sldId="339"/>
            <ac:spMk id="16" creationId="{632B44B9-F5E7-93A8-65E5-8D801C820D19}"/>
          </ac:spMkLst>
        </pc:spChg>
        <pc:spChg chg="add del">
          <ac:chgData name="Ghaleb, Mamoun" userId="S::mg1923@ic.ac.uk::eedf5fdc-f049-48ae-a3cb-ca9da4dc0862" providerId="AD" clId="Web-{BAB1547B-62E0-9252-4D0D-EF1DAB40A72B}" dt="2024-06-20T09:19:43.438" v="392"/>
          <ac:spMkLst>
            <pc:docMk/>
            <pc:sldMk cId="1237135084" sldId="339"/>
            <ac:spMk id="18" creationId="{EAC23037-D90A-2171-58A3-C77252F5DC05}"/>
          </ac:spMkLst>
        </pc:spChg>
        <pc:spChg chg="add del">
          <ac:chgData name="Ghaleb, Mamoun" userId="S::mg1923@ic.ac.uk::eedf5fdc-f049-48ae-a3cb-ca9da4dc0862" providerId="AD" clId="Web-{BAB1547B-62E0-9252-4D0D-EF1DAB40A72B}" dt="2024-06-20T09:19:43.438" v="391"/>
          <ac:spMkLst>
            <pc:docMk/>
            <pc:sldMk cId="1237135084" sldId="339"/>
            <ac:spMk id="20" creationId="{04B6F78E-1564-0634-ECF5-D93A23CE7A5A}"/>
          </ac:spMkLst>
        </pc:spChg>
        <pc:spChg chg="add del">
          <ac:chgData name="Ghaleb, Mamoun" userId="S::mg1923@ic.ac.uk::eedf5fdc-f049-48ae-a3cb-ca9da4dc0862" providerId="AD" clId="Web-{BAB1547B-62E0-9252-4D0D-EF1DAB40A72B}" dt="2024-06-20T09:19:43.438" v="390"/>
          <ac:spMkLst>
            <pc:docMk/>
            <pc:sldMk cId="1237135084" sldId="339"/>
            <ac:spMk id="22" creationId="{8758A331-6EB2-4682-D720-271230C493B6}"/>
          </ac:spMkLst>
        </pc:spChg>
        <pc:spChg chg="add del">
          <ac:chgData name="Ghaleb, Mamoun" userId="S::mg1923@ic.ac.uk::eedf5fdc-f049-48ae-a3cb-ca9da4dc0862" providerId="AD" clId="Web-{BAB1547B-62E0-9252-4D0D-EF1DAB40A72B}" dt="2024-06-20T09:19:43.438" v="389"/>
          <ac:spMkLst>
            <pc:docMk/>
            <pc:sldMk cId="1237135084" sldId="339"/>
            <ac:spMk id="24" creationId="{74B6F388-31AB-83FD-876F-2CB652DCEFF7}"/>
          </ac:spMkLst>
        </pc:spChg>
        <pc:spChg chg="add del">
          <ac:chgData name="Ghaleb, Mamoun" userId="S::mg1923@ic.ac.uk::eedf5fdc-f049-48ae-a3cb-ca9da4dc0862" providerId="AD" clId="Web-{BAB1547B-62E0-9252-4D0D-EF1DAB40A72B}" dt="2024-06-20T09:20:34.645" v="417"/>
          <ac:spMkLst>
            <pc:docMk/>
            <pc:sldMk cId="1237135084" sldId="339"/>
            <ac:spMk id="26" creationId="{C8FC9A5B-FF56-E68A-D2F7-2CCD308EDA36}"/>
          </ac:spMkLst>
        </pc:spChg>
        <pc:spChg chg="add del">
          <ac:chgData name="Ghaleb, Mamoun" userId="S::mg1923@ic.ac.uk::eedf5fdc-f049-48ae-a3cb-ca9da4dc0862" providerId="AD" clId="Web-{BAB1547B-62E0-9252-4D0D-EF1DAB40A72B}" dt="2024-06-20T09:20:34.645" v="416"/>
          <ac:spMkLst>
            <pc:docMk/>
            <pc:sldMk cId="1237135084" sldId="339"/>
            <ac:spMk id="28" creationId="{D5629167-4D8C-3586-836B-F7FB9E143CC6}"/>
          </ac:spMkLst>
        </pc:spChg>
        <pc:spChg chg="add del">
          <ac:chgData name="Ghaleb, Mamoun" userId="S::mg1923@ic.ac.uk::eedf5fdc-f049-48ae-a3cb-ca9da4dc0862" providerId="AD" clId="Web-{BAB1547B-62E0-9252-4D0D-EF1DAB40A72B}" dt="2024-06-20T09:20:34.645" v="415"/>
          <ac:spMkLst>
            <pc:docMk/>
            <pc:sldMk cId="1237135084" sldId="339"/>
            <ac:spMk id="30" creationId="{1344AD14-992A-B3A2-C986-BC1ADADFF372}"/>
          </ac:spMkLst>
        </pc:spChg>
        <pc:spChg chg="add del">
          <ac:chgData name="Ghaleb, Mamoun" userId="S::mg1923@ic.ac.uk::eedf5fdc-f049-48ae-a3cb-ca9da4dc0862" providerId="AD" clId="Web-{BAB1547B-62E0-9252-4D0D-EF1DAB40A72B}" dt="2024-06-20T09:20:34.645" v="414"/>
          <ac:spMkLst>
            <pc:docMk/>
            <pc:sldMk cId="1237135084" sldId="339"/>
            <ac:spMk id="32" creationId="{C811EBBA-6113-962C-300D-664E6D50F893}"/>
          </ac:spMkLst>
        </pc:spChg>
        <pc:spChg chg="add del">
          <ac:chgData name="Ghaleb, Mamoun" userId="S::mg1923@ic.ac.uk::eedf5fdc-f049-48ae-a3cb-ca9da4dc0862" providerId="AD" clId="Web-{BAB1547B-62E0-9252-4D0D-EF1DAB40A72B}" dt="2024-06-20T09:20:34.645" v="413"/>
          <ac:spMkLst>
            <pc:docMk/>
            <pc:sldMk cId="1237135084" sldId="339"/>
            <ac:spMk id="34" creationId="{01144584-B1ED-B4A0-5D83-70F37D110E11}"/>
          </ac:spMkLst>
        </pc:spChg>
        <pc:spChg chg="add del">
          <ac:chgData name="Ghaleb, Mamoun" userId="S::mg1923@ic.ac.uk::eedf5fdc-f049-48ae-a3cb-ca9da4dc0862" providerId="AD" clId="Web-{BAB1547B-62E0-9252-4D0D-EF1DAB40A72B}" dt="2024-06-20T09:20:34.645" v="412"/>
          <ac:spMkLst>
            <pc:docMk/>
            <pc:sldMk cId="1237135084" sldId="339"/>
            <ac:spMk id="36" creationId="{73DEE4CF-E51E-B82A-76E6-E1BAA4387964}"/>
          </ac:spMkLst>
        </pc:spChg>
        <pc:spChg chg="add del">
          <ac:chgData name="Ghaleb, Mamoun" userId="S::mg1923@ic.ac.uk::eedf5fdc-f049-48ae-a3cb-ca9da4dc0862" providerId="AD" clId="Web-{BAB1547B-62E0-9252-4D0D-EF1DAB40A72B}" dt="2024-06-20T09:20:34.645" v="411"/>
          <ac:spMkLst>
            <pc:docMk/>
            <pc:sldMk cId="1237135084" sldId="339"/>
            <ac:spMk id="38" creationId="{A9579F7C-C26A-3C39-9BDE-9CCC4343C18F}"/>
          </ac:spMkLst>
        </pc:spChg>
        <pc:spChg chg="add del">
          <ac:chgData name="Ghaleb, Mamoun" userId="S::mg1923@ic.ac.uk::eedf5fdc-f049-48ae-a3cb-ca9da4dc0862" providerId="AD" clId="Web-{BAB1547B-62E0-9252-4D0D-EF1DAB40A72B}" dt="2024-06-20T09:20:34.645" v="410"/>
          <ac:spMkLst>
            <pc:docMk/>
            <pc:sldMk cId="1237135084" sldId="339"/>
            <ac:spMk id="40" creationId="{EF55EBE1-A9CC-5629-FA62-EAFD498736B8}"/>
          </ac:spMkLst>
        </pc:spChg>
        <pc:spChg chg="add del">
          <ac:chgData name="Ghaleb, Mamoun" userId="S::mg1923@ic.ac.uk::eedf5fdc-f049-48ae-a3cb-ca9da4dc0862" providerId="AD" clId="Web-{BAB1547B-62E0-9252-4D0D-EF1DAB40A72B}" dt="2024-06-20T09:21:36.102" v="436"/>
          <ac:spMkLst>
            <pc:docMk/>
            <pc:sldMk cId="1237135084" sldId="339"/>
            <ac:spMk id="42" creationId="{ED92C563-D7E1-23BA-33C9-E81B42EDC99F}"/>
          </ac:spMkLst>
        </pc:spChg>
        <pc:spChg chg="add del">
          <ac:chgData name="Ghaleb, Mamoun" userId="S::mg1923@ic.ac.uk::eedf5fdc-f049-48ae-a3cb-ca9da4dc0862" providerId="AD" clId="Web-{BAB1547B-62E0-9252-4D0D-EF1DAB40A72B}" dt="2024-06-20T09:21:36.102" v="435"/>
          <ac:spMkLst>
            <pc:docMk/>
            <pc:sldMk cId="1237135084" sldId="339"/>
            <ac:spMk id="44" creationId="{01588619-EAF8-AC68-0939-AEA8FA193C62}"/>
          </ac:spMkLst>
        </pc:spChg>
        <pc:spChg chg="add del">
          <ac:chgData name="Ghaleb, Mamoun" userId="S::mg1923@ic.ac.uk::eedf5fdc-f049-48ae-a3cb-ca9da4dc0862" providerId="AD" clId="Web-{BAB1547B-62E0-9252-4D0D-EF1DAB40A72B}" dt="2024-06-20T09:21:36.102" v="434"/>
          <ac:spMkLst>
            <pc:docMk/>
            <pc:sldMk cId="1237135084" sldId="339"/>
            <ac:spMk id="46" creationId="{036D22B4-0652-FC8D-5307-35EA5CCED962}"/>
          </ac:spMkLst>
        </pc:spChg>
        <pc:spChg chg="add del">
          <ac:chgData name="Ghaleb, Mamoun" userId="S::mg1923@ic.ac.uk::eedf5fdc-f049-48ae-a3cb-ca9da4dc0862" providerId="AD" clId="Web-{BAB1547B-62E0-9252-4D0D-EF1DAB40A72B}" dt="2024-06-20T09:21:36.102" v="433"/>
          <ac:spMkLst>
            <pc:docMk/>
            <pc:sldMk cId="1237135084" sldId="339"/>
            <ac:spMk id="48" creationId="{476B3309-FC1B-D3F9-D6C6-399D7AFBC708}"/>
          </ac:spMkLst>
        </pc:spChg>
        <pc:spChg chg="add del">
          <ac:chgData name="Ghaleb, Mamoun" userId="S::mg1923@ic.ac.uk::eedf5fdc-f049-48ae-a3cb-ca9da4dc0862" providerId="AD" clId="Web-{BAB1547B-62E0-9252-4D0D-EF1DAB40A72B}" dt="2024-06-20T09:21:36.102" v="432"/>
          <ac:spMkLst>
            <pc:docMk/>
            <pc:sldMk cId="1237135084" sldId="339"/>
            <ac:spMk id="50" creationId="{9900830B-0827-4F9F-7C7E-13DC952A2954}"/>
          </ac:spMkLst>
        </pc:spChg>
        <pc:spChg chg="add del">
          <ac:chgData name="Ghaleb, Mamoun" userId="S::mg1923@ic.ac.uk::eedf5fdc-f049-48ae-a3cb-ca9da4dc0862" providerId="AD" clId="Web-{BAB1547B-62E0-9252-4D0D-EF1DAB40A72B}" dt="2024-06-20T09:21:36.102" v="431"/>
          <ac:spMkLst>
            <pc:docMk/>
            <pc:sldMk cId="1237135084" sldId="339"/>
            <ac:spMk id="54" creationId="{BAAFD6CE-2EA2-725A-36DC-11BC1EC61C60}"/>
          </ac:spMkLst>
        </pc:spChg>
        <pc:spChg chg="add del">
          <ac:chgData name="Ghaleb, Mamoun" userId="S::mg1923@ic.ac.uk::eedf5fdc-f049-48ae-a3cb-ca9da4dc0862" providerId="AD" clId="Web-{BAB1547B-62E0-9252-4D0D-EF1DAB40A72B}" dt="2024-06-20T09:21:36.102" v="430"/>
          <ac:spMkLst>
            <pc:docMk/>
            <pc:sldMk cId="1237135084" sldId="339"/>
            <ac:spMk id="56" creationId="{EE3185E5-5E51-6EAB-5A95-608F40328218}"/>
          </ac:spMkLst>
        </pc:spChg>
        <pc:spChg chg="add del">
          <ac:chgData name="Ghaleb, Mamoun" userId="S::mg1923@ic.ac.uk::eedf5fdc-f049-48ae-a3cb-ca9da4dc0862" providerId="AD" clId="Web-{BAB1547B-62E0-9252-4D0D-EF1DAB40A72B}" dt="2024-06-20T09:21:36.102" v="429"/>
          <ac:spMkLst>
            <pc:docMk/>
            <pc:sldMk cId="1237135084" sldId="339"/>
            <ac:spMk id="58" creationId="{6D978297-B409-B980-1AEB-CDE45252413A}"/>
          </ac:spMkLst>
        </pc:spChg>
        <pc:graphicFrameChg chg="mod modGraphic">
          <ac:chgData name="Ghaleb, Mamoun" userId="S::mg1923@ic.ac.uk::eedf5fdc-f049-48ae-a3cb-ca9da4dc0862" providerId="AD" clId="Web-{BAB1547B-62E0-9252-4D0D-EF1DAB40A72B}" dt="2024-06-20T09:13:22.239" v="322"/>
          <ac:graphicFrameMkLst>
            <pc:docMk/>
            <pc:sldMk cId="1237135084" sldId="339"/>
            <ac:graphicFrameMk id="7" creationId="{A77BD197-3C34-DE9C-DEC2-F3D2ECE4BE30}"/>
          </ac:graphicFrameMkLst>
        </pc:graphicFrameChg>
      </pc:sldChg>
      <pc:sldChg chg="addSp delSp modSp">
        <pc:chgData name="Ghaleb, Mamoun" userId="S::mg1923@ic.ac.uk::eedf5fdc-f049-48ae-a3cb-ca9da4dc0862" providerId="AD" clId="Web-{BAB1547B-62E0-9252-4D0D-EF1DAB40A72B}" dt="2024-06-20T13:28:16.260" v="813" actId="20577"/>
        <pc:sldMkLst>
          <pc:docMk/>
          <pc:sldMk cId="2113038700" sldId="341"/>
        </pc:sldMkLst>
        <pc:spChg chg="mod">
          <ac:chgData name="Ghaleb, Mamoun" userId="S::mg1923@ic.ac.uk::eedf5fdc-f049-48ae-a3cb-ca9da4dc0862" providerId="AD" clId="Web-{BAB1547B-62E0-9252-4D0D-EF1DAB40A72B}" dt="2024-06-20T13:28:16.260" v="813" actId="20577"/>
          <ac:spMkLst>
            <pc:docMk/>
            <pc:sldMk cId="2113038700" sldId="341"/>
            <ac:spMk id="3" creationId="{F37DBD6E-AF8F-7746-B1BD-A45A4ED2DAE8}"/>
          </ac:spMkLst>
        </pc:spChg>
        <pc:spChg chg="del">
          <ac:chgData name="Ghaleb, Mamoun" userId="S::mg1923@ic.ac.uk::eedf5fdc-f049-48ae-a3cb-ca9da4dc0862" providerId="AD" clId="Web-{BAB1547B-62E0-9252-4D0D-EF1DAB40A72B}" dt="2024-06-20T13:26:22.288" v="802"/>
          <ac:spMkLst>
            <pc:docMk/>
            <pc:sldMk cId="2113038700" sldId="341"/>
            <ac:spMk id="12" creationId="{AEA92768-EF5C-B712-D400-A4330F3A0925}"/>
          </ac:spMkLst>
        </pc:spChg>
        <pc:spChg chg="del">
          <ac:chgData name="Ghaleb, Mamoun" userId="S::mg1923@ic.ac.uk::eedf5fdc-f049-48ae-a3cb-ca9da4dc0862" providerId="AD" clId="Web-{BAB1547B-62E0-9252-4D0D-EF1DAB40A72B}" dt="2024-06-20T11:00:41.272" v="496"/>
          <ac:spMkLst>
            <pc:docMk/>
            <pc:sldMk cId="2113038700" sldId="341"/>
            <ac:spMk id="13" creationId="{0A5FF3EF-A4BC-DAF9-E165-6CE9339298A8}"/>
          </ac:spMkLst>
        </pc:spChg>
        <pc:grpChg chg="mod">
          <ac:chgData name="Ghaleb, Mamoun" userId="S::mg1923@ic.ac.uk::eedf5fdc-f049-48ae-a3cb-ca9da4dc0862" providerId="AD" clId="Web-{BAB1547B-62E0-9252-4D0D-EF1DAB40A72B}" dt="2024-06-20T11:01:43.492" v="505" actId="1076"/>
          <ac:grpSpMkLst>
            <pc:docMk/>
            <pc:sldMk cId="2113038700" sldId="341"/>
            <ac:grpSpMk id="11" creationId="{969B2E41-8751-1D32-90A2-9AF0CD56DA07}"/>
          </ac:grpSpMkLst>
        </pc:grpChg>
        <pc:picChg chg="add mod">
          <ac:chgData name="Ghaleb, Mamoun" userId="S::mg1923@ic.ac.uk::eedf5fdc-f049-48ae-a3cb-ca9da4dc0862" providerId="AD" clId="Web-{BAB1547B-62E0-9252-4D0D-EF1DAB40A72B}" dt="2024-06-20T13:27:21.274" v="811" actId="14100"/>
          <ac:picMkLst>
            <pc:docMk/>
            <pc:sldMk cId="2113038700" sldId="341"/>
            <ac:picMk id="2" creationId="{13C0832A-5C98-9FA4-7624-A7095FC90248}"/>
          </ac:picMkLst>
        </pc:picChg>
        <pc:picChg chg="add del mod">
          <ac:chgData name="Ghaleb, Mamoun" userId="S::mg1923@ic.ac.uk::eedf5fdc-f049-48ae-a3cb-ca9da4dc0862" providerId="AD" clId="Web-{BAB1547B-62E0-9252-4D0D-EF1DAB40A72B}" dt="2024-06-20T11:00:38.444" v="495"/>
          <ac:picMkLst>
            <pc:docMk/>
            <pc:sldMk cId="2113038700" sldId="341"/>
            <ac:picMk id="2" creationId="{41295B00-6235-F803-E9C1-A6BF947918C1}"/>
          </ac:picMkLst>
        </pc:picChg>
        <pc:picChg chg="add del mod">
          <ac:chgData name="Ghaleb, Mamoun" userId="S::mg1923@ic.ac.uk::eedf5fdc-f049-48ae-a3cb-ca9da4dc0862" providerId="AD" clId="Web-{BAB1547B-62E0-9252-4D0D-EF1DAB40A72B}" dt="2024-06-20T11:00:48.257" v="499"/>
          <ac:picMkLst>
            <pc:docMk/>
            <pc:sldMk cId="2113038700" sldId="341"/>
            <ac:picMk id="4" creationId="{46974AB8-4845-780B-A482-D8B8F59A452D}"/>
          </ac:picMkLst>
        </pc:picChg>
        <pc:picChg chg="add mod">
          <ac:chgData name="Ghaleb, Mamoun" userId="S::mg1923@ic.ac.uk::eedf5fdc-f049-48ae-a3cb-ca9da4dc0862" providerId="AD" clId="Web-{BAB1547B-62E0-9252-4D0D-EF1DAB40A72B}" dt="2024-06-20T11:01:48.039" v="506" actId="1076"/>
          <ac:picMkLst>
            <pc:docMk/>
            <pc:sldMk cId="2113038700" sldId="341"/>
            <ac:picMk id="5" creationId="{5005E900-1B15-A029-C265-76C305E4038A}"/>
          </ac:picMkLst>
        </pc:picChg>
      </pc:sldChg>
      <pc:sldChg chg="addSp modSp">
        <pc:chgData name="Ghaleb, Mamoun" userId="S::mg1923@ic.ac.uk::eedf5fdc-f049-48ae-a3cb-ca9da4dc0862" providerId="AD" clId="Web-{BAB1547B-62E0-9252-4D0D-EF1DAB40A72B}" dt="2024-06-20T13:40:35.156" v="1072" actId="20577"/>
        <pc:sldMkLst>
          <pc:docMk/>
          <pc:sldMk cId="1258715694" sldId="342"/>
        </pc:sldMkLst>
        <pc:spChg chg="mod">
          <ac:chgData name="Ghaleb, Mamoun" userId="S::mg1923@ic.ac.uk::eedf5fdc-f049-48ae-a3cb-ca9da4dc0862" providerId="AD" clId="Web-{BAB1547B-62E0-9252-4D0D-EF1DAB40A72B}" dt="2024-06-20T13:40:19.421" v="1069" actId="20577"/>
          <ac:spMkLst>
            <pc:docMk/>
            <pc:sldMk cId="1258715694" sldId="342"/>
            <ac:spMk id="2" creationId="{25E428F3-7D76-0C34-6B2A-5F8D7609B31C}"/>
          </ac:spMkLst>
        </pc:spChg>
        <pc:spChg chg="mod">
          <ac:chgData name="Ghaleb, Mamoun" userId="S::mg1923@ic.ac.uk::eedf5fdc-f049-48ae-a3cb-ca9da4dc0862" providerId="AD" clId="Web-{BAB1547B-62E0-9252-4D0D-EF1DAB40A72B}" dt="2024-06-20T13:39:57.936" v="1059" actId="20577"/>
          <ac:spMkLst>
            <pc:docMk/>
            <pc:sldMk cId="1258715694" sldId="342"/>
            <ac:spMk id="4" creationId="{C226125E-01E1-2BAA-9831-7BC4C1EB59E7}"/>
          </ac:spMkLst>
        </pc:spChg>
        <pc:spChg chg="mod">
          <ac:chgData name="Ghaleb, Mamoun" userId="S::mg1923@ic.ac.uk::eedf5fdc-f049-48ae-a3cb-ca9da4dc0862" providerId="AD" clId="Web-{BAB1547B-62E0-9252-4D0D-EF1DAB40A72B}" dt="2024-06-20T13:40:35.156" v="1072" actId="20577"/>
          <ac:spMkLst>
            <pc:docMk/>
            <pc:sldMk cId="1258715694" sldId="342"/>
            <ac:spMk id="7" creationId="{27EBC4A7-84EA-57AF-7FE9-D173C71C5C40}"/>
          </ac:spMkLst>
        </pc:spChg>
        <pc:spChg chg="mod">
          <ac:chgData name="Ghaleb, Mamoun" userId="S::mg1923@ic.ac.uk::eedf5fdc-f049-48ae-a3cb-ca9da4dc0862" providerId="AD" clId="Web-{BAB1547B-62E0-9252-4D0D-EF1DAB40A72B}" dt="2024-06-20T13:40:13.046" v="1065" actId="20577"/>
          <ac:spMkLst>
            <pc:docMk/>
            <pc:sldMk cId="1258715694" sldId="342"/>
            <ac:spMk id="11" creationId="{E5AA3645-E908-E79E-5F1D-31B19121BE3E}"/>
          </ac:spMkLst>
        </pc:spChg>
        <pc:spChg chg="mod">
          <ac:chgData name="Ghaleb, Mamoun" userId="S::mg1923@ic.ac.uk::eedf5fdc-f049-48ae-a3cb-ca9da4dc0862" providerId="AD" clId="Web-{BAB1547B-62E0-9252-4D0D-EF1DAB40A72B}" dt="2024-06-20T08:51:11.627" v="50" actId="1076"/>
          <ac:spMkLst>
            <pc:docMk/>
            <pc:sldMk cId="1258715694" sldId="342"/>
            <ac:spMk id="12" creationId="{6EA25A69-0DC7-420A-AA44-1E0991773C21}"/>
          </ac:spMkLst>
        </pc:spChg>
        <pc:spChg chg="mod">
          <ac:chgData name="Ghaleb, Mamoun" userId="S::mg1923@ic.ac.uk::eedf5fdc-f049-48ae-a3cb-ca9da4dc0862" providerId="AD" clId="Web-{BAB1547B-62E0-9252-4D0D-EF1DAB40A72B}" dt="2024-06-20T08:51:07.065" v="49" actId="1076"/>
          <ac:spMkLst>
            <pc:docMk/>
            <pc:sldMk cId="1258715694" sldId="342"/>
            <ac:spMk id="14" creationId="{B2F74B08-6A90-9FC8-E103-AE8B23082A3B}"/>
          </ac:spMkLst>
        </pc:spChg>
        <pc:spChg chg="mod">
          <ac:chgData name="Ghaleb, Mamoun" userId="S::mg1923@ic.ac.uk::eedf5fdc-f049-48ae-a3cb-ca9da4dc0862" providerId="AD" clId="Web-{BAB1547B-62E0-9252-4D0D-EF1DAB40A72B}" dt="2024-06-20T08:51:06.190" v="48" actId="1076"/>
          <ac:spMkLst>
            <pc:docMk/>
            <pc:sldMk cId="1258715694" sldId="342"/>
            <ac:spMk id="16" creationId="{6AD4B077-B3C6-9844-E758-1D6FFD29FDBA}"/>
          </ac:spMkLst>
        </pc:spChg>
        <pc:grpChg chg="add mod">
          <ac:chgData name="Ghaleb, Mamoun" userId="S::mg1923@ic.ac.uk::eedf5fdc-f049-48ae-a3cb-ca9da4dc0862" providerId="AD" clId="Web-{BAB1547B-62E0-9252-4D0D-EF1DAB40A72B}" dt="2024-06-20T08:51:01.611" v="47" actId="1076"/>
          <ac:grpSpMkLst>
            <pc:docMk/>
            <pc:sldMk cId="1258715694" sldId="342"/>
            <ac:grpSpMk id="3" creationId="{52E10031-75BC-E0E0-DB74-00F177285330}"/>
          </ac:grpSpMkLst>
        </pc:grpChg>
      </pc:sldChg>
      <pc:sldChg chg="addSp modSp">
        <pc:chgData name="Ghaleb, Mamoun" userId="S::mg1923@ic.ac.uk::eedf5fdc-f049-48ae-a3cb-ca9da4dc0862" providerId="AD" clId="Web-{BAB1547B-62E0-9252-4D0D-EF1DAB40A72B}" dt="2024-06-20T13:41:56.158" v="1091" actId="20577"/>
        <pc:sldMkLst>
          <pc:docMk/>
          <pc:sldMk cId="1952573828" sldId="347"/>
        </pc:sldMkLst>
        <pc:spChg chg="mod">
          <ac:chgData name="Ghaleb, Mamoun" userId="S::mg1923@ic.ac.uk::eedf5fdc-f049-48ae-a3cb-ca9da4dc0862" providerId="AD" clId="Web-{BAB1547B-62E0-9252-4D0D-EF1DAB40A72B}" dt="2024-06-20T13:40:57.376" v="1080" actId="20577"/>
          <ac:spMkLst>
            <pc:docMk/>
            <pc:sldMk cId="1952573828" sldId="347"/>
            <ac:spMk id="2" creationId="{25E428F3-7D76-0C34-6B2A-5F8D7609B31C}"/>
          </ac:spMkLst>
        </pc:spChg>
        <pc:spChg chg="mod">
          <ac:chgData name="Ghaleb, Mamoun" userId="S::mg1923@ic.ac.uk::eedf5fdc-f049-48ae-a3cb-ca9da4dc0862" providerId="AD" clId="Web-{BAB1547B-62E0-9252-4D0D-EF1DAB40A72B}" dt="2024-06-20T13:41:31.892" v="1086" actId="20577"/>
          <ac:spMkLst>
            <pc:docMk/>
            <pc:sldMk cId="1952573828" sldId="347"/>
            <ac:spMk id="4" creationId="{C226125E-01E1-2BAA-9831-7BC4C1EB59E7}"/>
          </ac:spMkLst>
        </pc:spChg>
        <pc:spChg chg="mod">
          <ac:chgData name="Ghaleb, Mamoun" userId="S::mg1923@ic.ac.uk::eedf5fdc-f049-48ae-a3cb-ca9da4dc0862" providerId="AD" clId="Web-{BAB1547B-62E0-9252-4D0D-EF1DAB40A72B}" dt="2024-06-20T13:41:13.767" v="1082" actId="20577"/>
          <ac:spMkLst>
            <pc:docMk/>
            <pc:sldMk cId="1952573828" sldId="347"/>
            <ac:spMk id="7" creationId="{27EBC4A7-84EA-57AF-7FE9-D173C71C5C40}"/>
          </ac:spMkLst>
        </pc:spChg>
        <pc:spChg chg="mod">
          <ac:chgData name="Ghaleb, Mamoun" userId="S::mg1923@ic.ac.uk::eedf5fdc-f049-48ae-a3cb-ca9da4dc0862" providerId="AD" clId="Web-{BAB1547B-62E0-9252-4D0D-EF1DAB40A72B}" dt="2024-06-20T13:41:56.158" v="1091" actId="20577"/>
          <ac:spMkLst>
            <pc:docMk/>
            <pc:sldMk cId="1952573828" sldId="347"/>
            <ac:spMk id="11" creationId="{E5AA3645-E908-E79E-5F1D-31B19121BE3E}"/>
          </ac:spMkLst>
        </pc:spChg>
        <pc:spChg chg="mod">
          <ac:chgData name="Ghaleb, Mamoun" userId="S::mg1923@ic.ac.uk::eedf5fdc-f049-48ae-a3cb-ca9da4dc0862" providerId="AD" clId="Web-{BAB1547B-62E0-9252-4D0D-EF1DAB40A72B}" dt="2024-06-20T08:52:44.447" v="70" actId="688"/>
          <ac:spMkLst>
            <pc:docMk/>
            <pc:sldMk cId="1952573828" sldId="347"/>
            <ac:spMk id="12" creationId="{6EA25A69-0DC7-420A-AA44-1E0991773C21}"/>
          </ac:spMkLst>
        </pc:spChg>
        <pc:spChg chg="mod">
          <ac:chgData name="Ghaleb, Mamoun" userId="S::mg1923@ic.ac.uk::eedf5fdc-f049-48ae-a3cb-ca9da4dc0862" providerId="AD" clId="Web-{BAB1547B-62E0-9252-4D0D-EF1DAB40A72B}" dt="2024-06-20T08:52:50.119" v="71" actId="1076"/>
          <ac:spMkLst>
            <pc:docMk/>
            <pc:sldMk cId="1952573828" sldId="347"/>
            <ac:spMk id="14" creationId="{B2F74B08-6A90-9FC8-E103-AE8B23082A3B}"/>
          </ac:spMkLst>
        </pc:spChg>
        <pc:spChg chg="mod">
          <ac:chgData name="Ghaleb, Mamoun" userId="S::mg1923@ic.ac.uk::eedf5fdc-f049-48ae-a3cb-ca9da4dc0862" providerId="AD" clId="Web-{BAB1547B-62E0-9252-4D0D-EF1DAB40A72B}" dt="2024-06-20T08:53:00.354" v="76" actId="1076"/>
          <ac:spMkLst>
            <pc:docMk/>
            <pc:sldMk cId="1952573828" sldId="347"/>
            <ac:spMk id="16" creationId="{6AD4B077-B3C6-9844-E758-1D6FFD29FDBA}"/>
          </ac:spMkLst>
        </pc:spChg>
        <pc:grpChg chg="add mod">
          <ac:chgData name="Ghaleb, Mamoun" userId="S::mg1923@ic.ac.uk::eedf5fdc-f049-48ae-a3cb-ca9da4dc0862" providerId="AD" clId="Web-{BAB1547B-62E0-9252-4D0D-EF1DAB40A72B}" dt="2024-06-20T08:52:27.758" v="68" actId="1076"/>
          <ac:grpSpMkLst>
            <pc:docMk/>
            <pc:sldMk cId="1952573828" sldId="347"/>
            <ac:grpSpMk id="3" creationId="{DE8EFC9D-A164-231B-3E29-17594E3BE866}"/>
          </ac:grpSpMkLst>
        </pc:grpChg>
      </pc:sldChg>
      <pc:sldChg chg="addSp delSp modSp">
        <pc:chgData name="Ghaleb, Mamoun" userId="S::mg1923@ic.ac.uk::eedf5fdc-f049-48ae-a3cb-ca9da4dc0862" providerId="AD" clId="Web-{BAB1547B-62E0-9252-4D0D-EF1DAB40A72B}" dt="2024-06-20T09:11:02.729" v="273"/>
        <pc:sldMkLst>
          <pc:docMk/>
          <pc:sldMk cId="1701852662" sldId="349"/>
        </pc:sldMkLst>
        <pc:spChg chg="del">
          <ac:chgData name="Ghaleb, Mamoun" userId="S::mg1923@ic.ac.uk::eedf5fdc-f049-48ae-a3cb-ca9da4dc0862" providerId="AD" clId="Web-{BAB1547B-62E0-9252-4D0D-EF1DAB40A72B}" dt="2024-06-20T09:10:51.962" v="259"/>
          <ac:spMkLst>
            <pc:docMk/>
            <pc:sldMk cId="1701852662" sldId="349"/>
            <ac:spMk id="2" creationId="{11E5D4A0-3501-8D28-0C04-50DD7B44EBED}"/>
          </ac:spMkLst>
        </pc:spChg>
        <pc:spChg chg="del mod">
          <ac:chgData name="Ghaleb, Mamoun" userId="S::mg1923@ic.ac.uk::eedf5fdc-f049-48ae-a3cb-ca9da4dc0862" providerId="AD" clId="Web-{BAB1547B-62E0-9252-4D0D-EF1DAB40A72B}" dt="2024-06-20T09:10:51.962" v="258"/>
          <ac:spMkLst>
            <pc:docMk/>
            <pc:sldMk cId="1701852662" sldId="349"/>
            <ac:spMk id="3" creationId="{D4C7C66B-D109-B580-8CBF-AA2F4CF39F3D}"/>
          </ac:spMkLst>
        </pc:spChg>
        <pc:spChg chg="del">
          <ac:chgData name="Ghaleb, Mamoun" userId="S::mg1923@ic.ac.uk::eedf5fdc-f049-48ae-a3cb-ca9da4dc0862" providerId="AD" clId="Web-{BAB1547B-62E0-9252-4D0D-EF1DAB40A72B}" dt="2024-06-20T09:10:51.962" v="257"/>
          <ac:spMkLst>
            <pc:docMk/>
            <pc:sldMk cId="1701852662" sldId="349"/>
            <ac:spMk id="4" creationId="{435DE85D-7D6D-7E78-FA93-2D5EC91A608D}"/>
          </ac:spMkLst>
        </pc:spChg>
        <pc:spChg chg="del">
          <ac:chgData name="Ghaleb, Mamoun" userId="S::mg1923@ic.ac.uk::eedf5fdc-f049-48ae-a3cb-ca9da4dc0862" providerId="AD" clId="Web-{BAB1547B-62E0-9252-4D0D-EF1DAB40A72B}" dt="2024-06-20T09:10:51.962" v="256"/>
          <ac:spMkLst>
            <pc:docMk/>
            <pc:sldMk cId="1701852662" sldId="349"/>
            <ac:spMk id="5" creationId="{CB05B4C1-38BC-8543-6932-A2708F10E3BB}"/>
          </ac:spMkLst>
        </pc:spChg>
        <pc:spChg chg="add">
          <ac:chgData name="Ghaleb, Mamoun" userId="S::mg1923@ic.ac.uk::eedf5fdc-f049-48ae-a3cb-ca9da4dc0862" providerId="AD" clId="Web-{BAB1547B-62E0-9252-4D0D-EF1DAB40A72B}" dt="2024-06-20T09:10:53.072" v="260"/>
          <ac:spMkLst>
            <pc:docMk/>
            <pc:sldMk cId="1701852662" sldId="349"/>
            <ac:spMk id="7" creationId="{0F28CC1E-0899-1229-481C-B5A3211E2E70}"/>
          </ac:spMkLst>
        </pc:spChg>
        <pc:spChg chg="del">
          <ac:chgData name="Ghaleb, Mamoun" userId="S::mg1923@ic.ac.uk::eedf5fdc-f049-48ae-a3cb-ca9da4dc0862" providerId="AD" clId="Web-{BAB1547B-62E0-9252-4D0D-EF1DAB40A72B}" dt="2024-06-20T09:10:51.962" v="255"/>
          <ac:spMkLst>
            <pc:docMk/>
            <pc:sldMk cId="1701852662" sldId="349"/>
            <ac:spMk id="8" creationId="{544B5E1C-E941-BB7C-9747-4C61741334AC}"/>
          </ac:spMkLst>
        </pc:spChg>
        <pc:spChg chg="del mod">
          <ac:chgData name="Ghaleb, Mamoun" userId="S::mg1923@ic.ac.uk::eedf5fdc-f049-48ae-a3cb-ca9da4dc0862" providerId="AD" clId="Web-{BAB1547B-62E0-9252-4D0D-EF1DAB40A72B}" dt="2024-06-20T09:10:51.962" v="254"/>
          <ac:spMkLst>
            <pc:docMk/>
            <pc:sldMk cId="1701852662" sldId="349"/>
            <ac:spMk id="9" creationId="{1FF1A37F-3329-72D2-32A3-E6D82218D60E}"/>
          </ac:spMkLst>
        </pc:spChg>
        <pc:spChg chg="del">
          <ac:chgData name="Ghaleb, Mamoun" userId="S::mg1923@ic.ac.uk::eedf5fdc-f049-48ae-a3cb-ca9da4dc0862" providerId="AD" clId="Web-{BAB1547B-62E0-9252-4D0D-EF1DAB40A72B}" dt="2024-06-20T09:10:51.962" v="253"/>
          <ac:spMkLst>
            <pc:docMk/>
            <pc:sldMk cId="1701852662" sldId="349"/>
            <ac:spMk id="10" creationId="{0B05BB02-2D1B-A743-3410-EB180E473A84}"/>
          </ac:spMkLst>
        </pc:spChg>
        <pc:spChg chg="del">
          <ac:chgData name="Ghaleb, Mamoun" userId="S::mg1923@ic.ac.uk::eedf5fdc-f049-48ae-a3cb-ca9da4dc0862" providerId="AD" clId="Web-{BAB1547B-62E0-9252-4D0D-EF1DAB40A72B}" dt="2024-06-20T09:10:51.962" v="252"/>
          <ac:spMkLst>
            <pc:docMk/>
            <pc:sldMk cId="1701852662" sldId="349"/>
            <ac:spMk id="11" creationId="{379437C7-9676-99B9-66B0-A705FC875BD4}"/>
          </ac:spMkLst>
        </pc:spChg>
        <pc:spChg chg="add">
          <ac:chgData name="Ghaleb, Mamoun" userId="S::mg1923@ic.ac.uk::eedf5fdc-f049-48ae-a3cb-ca9da4dc0862" providerId="AD" clId="Web-{BAB1547B-62E0-9252-4D0D-EF1DAB40A72B}" dt="2024-06-20T09:10:53.087" v="261"/>
          <ac:spMkLst>
            <pc:docMk/>
            <pc:sldMk cId="1701852662" sldId="349"/>
            <ac:spMk id="13" creationId="{8C566C57-1279-1DAD-940F-EBF1634E3E83}"/>
          </ac:spMkLst>
        </pc:spChg>
        <pc:spChg chg="add mod">
          <ac:chgData name="Ghaleb, Mamoun" userId="S::mg1923@ic.ac.uk::eedf5fdc-f049-48ae-a3cb-ca9da4dc0862" providerId="AD" clId="Web-{BAB1547B-62E0-9252-4D0D-EF1DAB40A72B}" dt="2024-06-20T09:11:02.572" v="268"/>
          <ac:spMkLst>
            <pc:docMk/>
            <pc:sldMk cId="1701852662" sldId="349"/>
            <ac:spMk id="15" creationId="{8F331763-DA2B-4199-B606-B364D9E3CCC1}"/>
          </ac:spMkLst>
        </pc:spChg>
        <pc:spChg chg="add mod">
          <ac:chgData name="Ghaleb, Mamoun" userId="S::mg1923@ic.ac.uk::eedf5fdc-f049-48ae-a3cb-ca9da4dc0862" providerId="AD" clId="Web-{BAB1547B-62E0-9252-4D0D-EF1DAB40A72B}" dt="2024-06-20T09:11:02.572" v="269"/>
          <ac:spMkLst>
            <pc:docMk/>
            <pc:sldMk cId="1701852662" sldId="349"/>
            <ac:spMk id="17" creationId="{E7AE97E6-3A3F-12C7-1C2D-D1575AD143ED}"/>
          </ac:spMkLst>
        </pc:spChg>
        <pc:spChg chg="add mod">
          <ac:chgData name="Ghaleb, Mamoun" userId="S::mg1923@ic.ac.uk::eedf5fdc-f049-48ae-a3cb-ca9da4dc0862" providerId="AD" clId="Web-{BAB1547B-62E0-9252-4D0D-EF1DAB40A72B}" dt="2024-06-20T09:11:02.572" v="270"/>
          <ac:spMkLst>
            <pc:docMk/>
            <pc:sldMk cId="1701852662" sldId="349"/>
            <ac:spMk id="19" creationId="{17F76D44-093E-5C7B-A6C4-8F131C4924CA}"/>
          </ac:spMkLst>
        </pc:spChg>
        <pc:spChg chg="add mod">
          <ac:chgData name="Ghaleb, Mamoun" userId="S::mg1923@ic.ac.uk::eedf5fdc-f049-48ae-a3cb-ca9da4dc0862" providerId="AD" clId="Web-{BAB1547B-62E0-9252-4D0D-EF1DAB40A72B}" dt="2024-06-20T09:11:02.572" v="271"/>
          <ac:spMkLst>
            <pc:docMk/>
            <pc:sldMk cId="1701852662" sldId="349"/>
            <ac:spMk id="21" creationId="{6AF7B50C-566D-03CA-2139-6E77CFF964D1}"/>
          </ac:spMkLst>
        </pc:spChg>
        <pc:spChg chg="add mod">
          <ac:chgData name="Ghaleb, Mamoun" userId="S::mg1923@ic.ac.uk::eedf5fdc-f049-48ae-a3cb-ca9da4dc0862" providerId="AD" clId="Web-{BAB1547B-62E0-9252-4D0D-EF1DAB40A72B}" dt="2024-06-20T09:11:02.572" v="272"/>
          <ac:spMkLst>
            <pc:docMk/>
            <pc:sldMk cId="1701852662" sldId="349"/>
            <ac:spMk id="23" creationId="{22ACC1CE-900E-D113-D474-E0F23C4F5441}"/>
          </ac:spMkLst>
        </pc:spChg>
        <pc:spChg chg="add mod">
          <ac:chgData name="Ghaleb, Mamoun" userId="S::mg1923@ic.ac.uk::eedf5fdc-f049-48ae-a3cb-ca9da4dc0862" providerId="AD" clId="Web-{BAB1547B-62E0-9252-4D0D-EF1DAB40A72B}" dt="2024-06-20T09:11:02.729" v="273"/>
          <ac:spMkLst>
            <pc:docMk/>
            <pc:sldMk cId="1701852662" sldId="349"/>
            <ac:spMk id="25" creationId="{612BDA23-8D0B-7BDC-8B6C-A975C8F321F4}"/>
          </ac:spMkLst>
        </pc:spChg>
        <pc:spChg chg="mod">
          <ac:chgData name="Ghaleb, Mamoun" userId="S::mg1923@ic.ac.uk::eedf5fdc-f049-48ae-a3cb-ca9da4dc0862" providerId="AD" clId="Web-{BAB1547B-62E0-9252-4D0D-EF1DAB40A72B}" dt="2024-06-20T09:08:05.450" v="223" actId="20577"/>
          <ac:spMkLst>
            <pc:docMk/>
            <pc:sldMk cId="1701852662" sldId="349"/>
            <ac:spMk id="39" creationId="{00000000-0000-0000-0000-000000000000}"/>
          </ac:spMkLst>
        </pc:spChg>
      </pc:sldChg>
      <pc:sldChg chg="addSp delSp modSp">
        <pc:chgData name="Ghaleb, Mamoun" userId="S::mg1923@ic.ac.uk::eedf5fdc-f049-48ae-a3cb-ca9da4dc0862" providerId="AD" clId="Web-{BAB1547B-62E0-9252-4D0D-EF1DAB40A72B}" dt="2024-06-20T09:13:57.538" v="328" actId="20577"/>
        <pc:sldMkLst>
          <pc:docMk/>
          <pc:sldMk cId="3765143206" sldId="350"/>
        </pc:sldMkLst>
        <pc:spChg chg="del">
          <ac:chgData name="Ghaleb, Mamoun" userId="S::mg1923@ic.ac.uk::eedf5fdc-f049-48ae-a3cb-ca9da4dc0862" providerId="AD" clId="Web-{BAB1547B-62E0-9252-4D0D-EF1DAB40A72B}" dt="2024-06-20T09:08:34.562" v="231"/>
          <ac:spMkLst>
            <pc:docMk/>
            <pc:sldMk cId="3765143206" sldId="350"/>
            <ac:spMk id="2" creationId="{11E5D4A0-3501-8D28-0C04-50DD7B44EBED}"/>
          </ac:spMkLst>
        </pc:spChg>
        <pc:spChg chg="del">
          <ac:chgData name="Ghaleb, Mamoun" userId="S::mg1923@ic.ac.uk::eedf5fdc-f049-48ae-a3cb-ca9da4dc0862" providerId="AD" clId="Web-{BAB1547B-62E0-9252-4D0D-EF1DAB40A72B}" dt="2024-06-20T09:08:34.562" v="230"/>
          <ac:spMkLst>
            <pc:docMk/>
            <pc:sldMk cId="3765143206" sldId="350"/>
            <ac:spMk id="3" creationId="{D4C7C66B-D109-B580-8CBF-AA2F4CF39F3D}"/>
          </ac:spMkLst>
        </pc:spChg>
        <pc:spChg chg="del">
          <ac:chgData name="Ghaleb, Mamoun" userId="S::mg1923@ic.ac.uk::eedf5fdc-f049-48ae-a3cb-ca9da4dc0862" providerId="AD" clId="Web-{BAB1547B-62E0-9252-4D0D-EF1DAB40A72B}" dt="2024-06-20T09:08:34.562" v="229"/>
          <ac:spMkLst>
            <pc:docMk/>
            <pc:sldMk cId="3765143206" sldId="350"/>
            <ac:spMk id="4" creationId="{435DE85D-7D6D-7E78-FA93-2D5EC91A608D}"/>
          </ac:spMkLst>
        </pc:spChg>
        <pc:spChg chg="del">
          <ac:chgData name="Ghaleb, Mamoun" userId="S::mg1923@ic.ac.uk::eedf5fdc-f049-48ae-a3cb-ca9da4dc0862" providerId="AD" clId="Web-{BAB1547B-62E0-9252-4D0D-EF1DAB40A72B}" dt="2024-06-20T09:08:34.562" v="228"/>
          <ac:spMkLst>
            <pc:docMk/>
            <pc:sldMk cId="3765143206" sldId="350"/>
            <ac:spMk id="5" creationId="{CB05B4C1-38BC-8543-6932-A2708F10E3BB}"/>
          </ac:spMkLst>
        </pc:spChg>
        <pc:spChg chg="add mod">
          <ac:chgData name="Ghaleb, Mamoun" userId="S::mg1923@ic.ac.uk::eedf5fdc-f049-48ae-a3cb-ca9da4dc0862" providerId="AD" clId="Web-{BAB1547B-62E0-9252-4D0D-EF1DAB40A72B}" dt="2024-06-20T09:11:40.153" v="296"/>
          <ac:spMkLst>
            <pc:docMk/>
            <pc:sldMk cId="3765143206" sldId="350"/>
            <ac:spMk id="7" creationId="{F06DC276-F8F6-3B34-8716-D86391CA3493}"/>
          </ac:spMkLst>
        </pc:spChg>
        <pc:spChg chg="del">
          <ac:chgData name="Ghaleb, Mamoun" userId="S::mg1923@ic.ac.uk::eedf5fdc-f049-48ae-a3cb-ca9da4dc0862" providerId="AD" clId="Web-{BAB1547B-62E0-9252-4D0D-EF1DAB40A72B}" dt="2024-06-20T09:08:34.562" v="227"/>
          <ac:spMkLst>
            <pc:docMk/>
            <pc:sldMk cId="3765143206" sldId="350"/>
            <ac:spMk id="8" creationId="{544B5E1C-E941-BB7C-9747-4C61741334AC}"/>
          </ac:spMkLst>
        </pc:spChg>
        <pc:spChg chg="del">
          <ac:chgData name="Ghaleb, Mamoun" userId="S::mg1923@ic.ac.uk::eedf5fdc-f049-48ae-a3cb-ca9da4dc0862" providerId="AD" clId="Web-{BAB1547B-62E0-9252-4D0D-EF1DAB40A72B}" dt="2024-06-20T09:08:34.562" v="226"/>
          <ac:spMkLst>
            <pc:docMk/>
            <pc:sldMk cId="3765143206" sldId="350"/>
            <ac:spMk id="9" creationId="{1FF1A37F-3329-72D2-32A3-E6D82218D60E}"/>
          </ac:spMkLst>
        </pc:spChg>
        <pc:spChg chg="del">
          <ac:chgData name="Ghaleb, Mamoun" userId="S::mg1923@ic.ac.uk::eedf5fdc-f049-48ae-a3cb-ca9da4dc0862" providerId="AD" clId="Web-{BAB1547B-62E0-9252-4D0D-EF1DAB40A72B}" dt="2024-06-20T09:08:34.562" v="225"/>
          <ac:spMkLst>
            <pc:docMk/>
            <pc:sldMk cId="3765143206" sldId="350"/>
            <ac:spMk id="10" creationId="{0B05BB02-2D1B-A743-3410-EB180E473A84}"/>
          </ac:spMkLst>
        </pc:spChg>
        <pc:spChg chg="del">
          <ac:chgData name="Ghaleb, Mamoun" userId="S::mg1923@ic.ac.uk::eedf5fdc-f049-48ae-a3cb-ca9da4dc0862" providerId="AD" clId="Web-{BAB1547B-62E0-9252-4D0D-EF1DAB40A72B}" dt="2024-06-20T09:08:34.562" v="224"/>
          <ac:spMkLst>
            <pc:docMk/>
            <pc:sldMk cId="3765143206" sldId="350"/>
            <ac:spMk id="11" creationId="{379437C7-9676-99B9-66B0-A705FC875BD4}"/>
          </ac:spMkLst>
        </pc:spChg>
        <pc:spChg chg="add mod">
          <ac:chgData name="Ghaleb, Mamoun" userId="S::mg1923@ic.ac.uk::eedf5fdc-f049-48ae-a3cb-ca9da4dc0862" providerId="AD" clId="Web-{BAB1547B-62E0-9252-4D0D-EF1DAB40A72B}" dt="2024-06-20T09:11:40.153" v="297"/>
          <ac:spMkLst>
            <pc:docMk/>
            <pc:sldMk cId="3765143206" sldId="350"/>
            <ac:spMk id="13" creationId="{DE09A5A1-A4CB-8ABC-02E0-D40C72C13DB9}"/>
          </ac:spMkLst>
        </pc:spChg>
        <pc:spChg chg="add mod">
          <ac:chgData name="Ghaleb, Mamoun" userId="S::mg1923@ic.ac.uk::eedf5fdc-f049-48ae-a3cb-ca9da4dc0862" providerId="AD" clId="Web-{BAB1547B-62E0-9252-4D0D-EF1DAB40A72B}" dt="2024-06-20T09:11:31.137" v="290"/>
          <ac:spMkLst>
            <pc:docMk/>
            <pc:sldMk cId="3765143206" sldId="350"/>
            <ac:spMk id="15" creationId="{22F31EB8-C09D-9D90-EF79-1070E89E216A}"/>
          </ac:spMkLst>
        </pc:spChg>
        <pc:spChg chg="add mod">
          <ac:chgData name="Ghaleb, Mamoun" userId="S::mg1923@ic.ac.uk::eedf5fdc-f049-48ae-a3cb-ca9da4dc0862" providerId="AD" clId="Web-{BAB1547B-62E0-9252-4D0D-EF1DAB40A72B}" dt="2024-06-20T09:11:31.215" v="291"/>
          <ac:spMkLst>
            <pc:docMk/>
            <pc:sldMk cId="3765143206" sldId="350"/>
            <ac:spMk id="17" creationId="{D13B4749-33BF-8D64-23A4-25CE093617C7}"/>
          </ac:spMkLst>
        </pc:spChg>
        <pc:spChg chg="add mod">
          <ac:chgData name="Ghaleb, Mamoun" userId="S::mg1923@ic.ac.uk::eedf5fdc-f049-48ae-a3cb-ca9da4dc0862" providerId="AD" clId="Web-{BAB1547B-62E0-9252-4D0D-EF1DAB40A72B}" dt="2024-06-20T09:11:40.153" v="298"/>
          <ac:spMkLst>
            <pc:docMk/>
            <pc:sldMk cId="3765143206" sldId="350"/>
            <ac:spMk id="19" creationId="{45A7FCFB-AA45-0D9F-1191-1582C92C9C29}"/>
          </ac:spMkLst>
        </pc:spChg>
        <pc:spChg chg="add mod">
          <ac:chgData name="Ghaleb, Mamoun" userId="S::mg1923@ic.ac.uk::eedf5fdc-f049-48ae-a3cb-ca9da4dc0862" providerId="AD" clId="Web-{BAB1547B-62E0-9252-4D0D-EF1DAB40A72B}" dt="2024-06-20T09:11:40.263" v="299"/>
          <ac:spMkLst>
            <pc:docMk/>
            <pc:sldMk cId="3765143206" sldId="350"/>
            <ac:spMk id="21" creationId="{707AD141-B10A-AA5C-963D-FE7D22047491}"/>
          </ac:spMkLst>
        </pc:spChg>
        <pc:spChg chg="add mod">
          <ac:chgData name="Ghaleb, Mamoun" userId="S::mg1923@ic.ac.uk::eedf5fdc-f049-48ae-a3cb-ca9da4dc0862" providerId="AD" clId="Web-{BAB1547B-62E0-9252-4D0D-EF1DAB40A72B}" dt="2024-06-20T09:10:27.336" v="250"/>
          <ac:spMkLst>
            <pc:docMk/>
            <pc:sldMk cId="3765143206" sldId="350"/>
            <ac:spMk id="23" creationId="{850476D0-91D0-9B35-7188-D4E11C7E06C1}"/>
          </ac:spMkLst>
        </pc:spChg>
        <pc:spChg chg="add mod">
          <ac:chgData name="Ghaleb, Mamoun" userId="S::mg1923@ic.ac.uk::eedf5fdc-f049-48ae-a3cb-ca9da4dc0862" providerId="AD" clId="Web-{BAB1547B-62E0-9252-4D0D-EF1DAB40A72B}" dt="2024-06-20T09:08:58.095" v="241"/>
          <ac:spMkLst>
            <pc:docMk/>
            <pc:sldMk cId="3765143206" sldId="350"/>
            <ac:spMk id="25" creationId="{D1B715FF-4816-9908-B7CC-4FBC74CB0B5B}"/>
          </ac:spMkLst>
        </pc:spChg>
        <pc:spChg chg="mod">
          <ac:chgData name="Ghaleb, Mamoun" userId="S::mg1923@ic.ac.uk::eedf5fdc-f049-48ae-a3cb-ca9da4dc0862" providerId="AD" clId="Web-{BAB1547B-62E0-9252-4D0D-EF1DAB40A72B}" dt="2024-06-20T09:13:57.538" v="328" actId="20577"/>
          <ac:spMkLst>
            <pc:docMk/>
            <pc:sldMk cId="3765143206" sldId="350"/>
            <ac:spMk id="39" creationId="{00000000-0000-0000-0000-000000000000}"/>
          </ac:spMkLst>
        </pc:spChg>
      </pc:sldChg>
      <pc:sldChg chg="addSp delSp modSp">
        <pc:chgData name="Ghaleb, Mamoun" userId="S::mg1923@ic.ac.uk::eedf5fdc-f049-48ae-a3cb-ca9da4dc0862" providerId="AD" clId="Web-{BAB1547B-62E0-9252-4D0D-EF1DAB40A72B}" dt="2024-06-20T09:14:31.837" v="337"/>
        <pc:sldMkLst>
          <pc:docMk/>
          <pc:sldMk cId="4136702651" sldId="351"/>
        </pc:sldMkLst>
        <pc:spChg chg="del">
          <ac:chgData name="Ghaleb, Mamoun" userId="S::mg1923@ic.ac.uk::eedf5fdc-f049-48ae-a3cb-ca9da4dc0862" providerId="AD" clId="Web-{BAB1547B-62E0-9252-4D0D-EF1DAB40A72B}" dt="2024-06-20T09:12:02.233" v="307"/>
          <ac:spMkLst>
            <pc:docMk/>
            <pc:sldMk cId="4136702651" sldId="351"/>
            <ac:spMk id="2" creationId="{11E5D4A0-3501-8D28-0C04-50DD7B44EBED}"/>
          </ac:spMkLst>
        </pc:spChg>
        <pc:spChg chg="del">
          <ac:chgData name="Ghaleb, Mamoun" userId="S::mg1923@ic.ac.uk::eedf5fdc-f049-48ae-a3cb-ca9da4dc0862" providerId="AD" clId="Web-{BAB1547B-62E0-9252-4D0D-EF1DAB40A72B}" dt="2024-06-20T09:12:02.233" v="306"/>
          <ac:spMkLst>
            <pc:docMk/>
            <pc:sldMk cId="4136702651" sldId="351"/>
            <ac:spMk id="3" creationId="{D4C7C66B-D109-B580-8CBF-AA2F4CF39F3D}"/>
          </ac:spMkLst>
        </pc:spChg>
        <pc:spChg chg="del">
          <ac:chgData name="Ghaleb, Mamoun" userId="S::mg1923@ic.ac.uk::eedf5fdc-f049-48ae-a3cb-ca9da4dc0862" providerId="AD" clId="Web-{BAB1547B-62E0-9252-4D0D-EF1DAB40A72B}" dt="2024-06-20T09:12:02.233" v="305"/>
          <ac:spMkLst>
            <pc:docMk/>
            <pc:sldMk cId="4136702651" sldId="351"/>
            <ac:spMk id="4" creationId="{435DE85D-7D6D-7E78-FA93-2D5EC91A608D}"/>
          </ac:spMkLst>
        </pc:spChg>
        <pc:spChg chg="del">
          <ac:chgData name="Ghaleb, Mamoun" userId="S::mg1923@ic.ac.uk::eedf5fdc-f049-48ae-a3cb-ca9da4dc0862" providerId="AD" clId="Web-{BAB1547B-62E0-9252-4D0D-EF1DAB40A72B}" dt="2024-06-20T09:12:02.233" v="304"/>
          <ac:spMkLst>
            <pc:docMk/>
            <pc:sldMk cId="4136702651" sldId="351"/>
            <ac:spMk id="5" creationId="{CB05B4C1-38BC-8543-6932-A2708F10E3BB}"/>
          </ac:spMkLst>
        </pc:spChg>
        <pc:spChg chg="add">
          <ac:chgData name="Ghaleb, Mamoun" userId="S::mg1923@ic.ac.uk::eedf5fdc-f049-48ae-a3cb-ca9da4dc0862" providerId="AD" clId="Web-{BAB1547B-62E0-9252-4D0D-EF1DAB40A72B}" dt="2024-06-20T09:12:03.452" v="308"/>
          <ac:spMkLst>
            <pc:docMk/>
            <pc:sldMk cId="4136702651" sldId="351"/>
            <ac:spMk id="7" creationId="{9133E82D-C9B3-793A-7FAD-28E150754EEB}"/>
          </ac:spMkLst>
        </pc:spChg>
        <pc:spChg chg="del">
          <ac:chgData name="Ghaleb, Mamoun" userId="S::mg1923@ic.ac.uk::eedf5fdc-f049-48ae-a3cb-ca9da4dc0862" providerId="AD" clId="Web-{BAB1547B-62E0-9252-4D0D-EF1DAB40A72B}" dt="2024-06-20T09:12:02.233" v="303"/>
          <ac:spMkLst>
            <pc:docMk/>
            <pc:sldMk cId="4136702651" sldId="351"/>
            <ac:spMk id="8" creationId="{544B5E1C-E941-BB7C-9747-4C61741334AC}"/>
          </ac:spMkLst>
        </pc:spChg>
        <pc:spChg chg="del">
          <ac:chgData name="Ghaleb, Mamoun" userId="S::mg1923@ic.ac.uk::eedf5fdc-f049-48ae-a3cb-ca9da4dc0862" providerId="AD" clId="Web-{BAB1547B-62E0-9252-4D0D-EF1DAB40A72B}" dt="2024-06-20T09:12:02.233" v="302"/>
          <ac:spMkLst>
            <pc:docMk/>
            <pc:sldMk cId="4136702651" sldId="351"/>
            <ac:spMk id="9" creationId="{1FF1A37F-3329-72D2-32A3-E6D82218D60E}"/>
          </ac:spMkLst>
        </pc:spChg>
        <pc:spChg chg="del">
          <ac:chgData name="Ghaleb, Mamoun" userId="S::mg1923@ic.ac.uk::eedf5fdc-f049-48ae-a3cb-ca9da4dc0862" providerId="AD" clId="Web-{BAB1547B-62E0-9252-4D0D-EF1DAB40A72B}" dt="2024-06-20T09:12:02.233" v="301"/>
          <ac:spMkLst>
            <pc:docMk/>
            <pc:sldMk cId="4136702651" sldId="351"/>
            <ac:spMk id="10" creationId="{0B05BB02-2D1B-A743-3410-EB180E473A84}"/>
          </ac:spMkLst>
        </pc:spChg>
        <pc:spChg chg="del">
          <ac:chgData name="Ghaleb, Mamoun" userId="S::mg1923@ic.ac.uk::eedf5fdc-f049-48ae-a3cb-ca9da4dc0862" providerId="AD" clId="Web-{BAB1547B-62E0-9252-4D0D-EF1DAB40A72B}" dt="2024-06-20T09:12:02.233" v="300"/>
          <ac:spMkLst>
            <pc:docMk/>
            <pc:sldMk cId="4136702651" sldId="351"/>
            <ac:spMk id="11" creationId="{379437C7-9676-99B9-66B0-A705FC875BD4}"/>
          </ac:spMkLst>
        </pc:spChg>
        <pc:spChg chg="add">
          <ac:chgData name="Ghaleb, Mamoun" userId="S::mg1923@ic.ac.uk::eedf5fdc-f049-48ae-a3cb-ca9da4dc0862" providerId="AD" clId="Web-{BAB1547B-62E0-9252-4D0D-EF1DAB40A72B}" dt="2024-06-20T09:12:03.467" v="309"/>
          <ac:spMkLst>
            <pc:docMk/>
            <pc:sldMk cId="4136702651" sldId="351"/>
            <ac:spMk id="13" creationId="{16683183-A7FE-FF09-61E7-3E12670B5E7C}"/>
          </ac:spMkLst>
        </pc:spChg>
        <pc:spChg chg="add mod">
          <ac:chgData name="Ghaleb, Mamoun" userId="S::mg1923@ic.ac.uk::eedf5fdc-f049-48ae-a3cb-ca9da4dc0862" providerId="AD" clId="Web-{BAB1547B-62E0-9252-4D0D-EF1DAB40A72B}" dt="2024-06-20T09:14:31.837" v="337"/>
          <ac:spMkLst>
            <pc:docMk/>
            <pc:sldMk cId="4136702651" sldId="351"/>
            <ac:spMk id="15" creationId="{F903F5EA-91D2-AE0C-A6EC-7A7279ED81F2}"/>
          </ac:spMkLst>
        </pc:spChg>
        <pc:spChg chg="add mod">
          <ac:chgData name="Ghaleb, Mamoun" userId="S::mg1923@ic.ac.uk::eedf5fdc-f049-48ae-a3cb-ca9da4dc0862" providerId="AD" clId="Web-{BAB1547B-62E0-9252-4D0D-EF1DAB40A72B}" dt="2024-06-20T09:14:21.587" v="335"/>
          <ac:spMkLst>
            <pc:docMk/>
            <pc:sldMk cId="4136702651" sldId="351"/>
            <ac:spMk id="17" creationId="{E1472821-9E6C-9A54-B8D8-54F6295B5A6A}"/>
          </ac:spMkLst>
        </pc:spChg>
        <pc:spChg chg="add">
          <ac:chgData name="Ghaleb, Mamoun" userId="S::mg1923@ic.ac.uk::eedf5fdc-f049-48ae-a3cb-ca9da4dc0862" providerId="AD" clId="Web-{BAB1547B-62E0-9252-4D0D-EF1DAB40A72B}" dt="2024-06-20T09:12:03.530" v="312"/>
          <ac:spMkLst>
            <pc:docMk/>
            <pc:sldMk cId="4136702651" sldId="351"/>
            <ac:spMk id="19" creationId="{A29BAD7B-7D4C-E2FD-217E-16244EB8CDC5}"/>
          </ac:spMkLst>
        </pc:spChg>
        <pc:spChg chg="add">
          <ac:chgData name="Ghaleb, Mamoun" userId="S::mg1923@ic.ac.uk::eedf5fdc-f049-48ae-a3cb-ca9da4dc0862" providerId="AD" clId="Web-{BAB1547B-62E0-9252-4D0D-EF1DAB40A72B}" dt="2024-06-20T09:12:03.561" v="313"/>
          <ac:spMkLst>
            <pc:docMk/>
            <pc:sldMk cId="4136702651" sldId="351"/>
            <ac:spMk id="21" creationId="{29212BE8-5CAB-0610-E1AA-4D51B1D9142A}"/>
          </ac:spMkLst>
        </pc:spChg>
        <pc:spChg chg="add mod">
          <ac:chgData name="Ghaleb, Mamoun" userId="S::mg1923@ic.ac.uk::eedf5fdc-f049-48ae-a3cb-ca9da4dc0862" providerId="AD" clId="Web-{BAB1547B-62E0-9252-4D0D-EF1DAB40A72B}" dt="2024-06-20T09:14:28.165" v="336"/>
          <ac:spMkLst>
            <pc:docMk/>
            <pc:sldMk cId="4136702651" sldId="351"/>
            <ac:spMk id="23" creationId="{9B437109-E1E5-C326-DE5A-9722D29CA1A2}"/>
          </ac:spMkLst>
        </pc:spChg>
        <pc:spChg chg="add mod">
          <ac:chgData name="Ghaleb, Mamoun" userId="S::mg1923@ic.ac.uk::eedf5fdc-f049-48ae-a3cb-ca9da4dc0862" providerId="AD" clId="Web-{BAB1547B-62E0-9252-4D0D-EF1DAB40A72B}" dt="2024-06-20T09:12:43.017" v="320" actId="20577"/>
          <ac:spMkLst>
            <pc:docMk/>
            <pc:sldMk cId="4136702651" sldId="351"/>
            <ac:spMk id="25" creationId="{A589E821-4FE4-9FA1-EE34-7A5C7A40411B}"/>
          </ac:spMkLst>
        </pc:spChg>
        <pc:spChg chg="mod">
          <ac:chgData name="Ghaleb, Mamoun" userId="S::mg1923@ic.ac.uk::eedf5fdc-f049-48ae-a3cb-ca9da4dc0862" providerId="AD" clId="Web-{BAB1547B-62E0-9252-4D0D-EF1DAB40A72B}" dt="2024-06-20T09:14:07.804" v="334" actId="20577"/>
          <ac:spMkLst>
            <pc:docMk/>
            <pc:sldMk cId="4136702651" sldId="351"/>
            <ac:spMk id="39" creationId="{00000000-0000-0000-0000-000000000000}"/>
          </ac:spMkLst>
        </pc:spChg>
      </pc:sldChg>
      <pc:sldChg chg="addSp delSp modSp new del">
        <pc:chgData name="Ghaleb, Mamoun" userId="S::mg1923@ic.ac.uk::eedf5fdc-f049-48ae-a3cb-ca9da4dc0862" providerId="AD" clId="Web-{BAB1547B-62E0-9252-4D0D-EF1DAB40A72B}" dt="2024-06-20T13:10:08.385" v="796"/>
        <pc:sldMkLst>
          <pc:docMk/>
          <pc:sldMk cId="4012825560" sldId="353"/>
        </pc:sldMkLst>
        <pc:grpChg chg="add mod">
          <ac:chgData name="Ghaleb, Mamoun" userId="S::mg1923@ic.ac.uk::eedf5fdc-f049-48ae-a3cb-ca9da4dc0862" providerId="AD" clId="Web-{BAB1547B-62E0-9252-4D0D-EF1DAB40A72B}" dt="2024-06-20T12:58:27.521" v="671" actId="1076"/>
          <ac:grpSpMkLst>
            <pc:docMk/>
            <pc:sldMk cId="4012825560" sldId="353"/>
            <ac:grpSpMk id="9" creationId="{A09FB74C-FAA3-9606-598B-8BCAFD624533}"/>
          </ac:grpSpMkLst>
        </pc:grpChg>
        <pc:grpChg chg="add mod">
          <ac:chgData name="Ghaleb, Mamoun" userId="S::mg1923@ic.ac.uk::eedf5fdc-f049-48ae-a3cb-ca9da4dc0862" providerId="AD" clId="Web-{BAB1547B-62E0-9252-4D0D-EF1DAB40A72B}" dt="2024-06-20T13:00:52.885" v="696" actId="1076"/>
          <ac:grpSpMkLst>
            <pc:docMk/>
            <pc:sldMk cId="4012825560" sldId="353"/>
            <ac:grpSpMk id="11" creationId="{E0DC9B6D-A446-A779-86E2-2CA44964F14B}"/>
          </ac:grpSpMkLst>
        </pc:grpChg>
        <pc:grpChg chg="add del mod">
          <ac:chgData name="Ghaleb, Mamoun" userId="S::mg1923@ic.ac.uk::eedf5fdc-f049-48ae-a3cb-ca9da4dc0862" providerId="AD" clId="Web-{BAB1547B-62E0-9252-4D0D-EF1DAB40A72B}" dt="2024-06-20T13:00:05.649" v="686"/>
          <ac:grpSpMkLst>
            <pc:docMk/>
            <pc:sldMk cId="4012825560" sldId="353"/>
            <ac:grpSpMk id="12" creationId="{B22A3486-9AE6-F13A-9A0F-B695EB0BCB78}"/>
          </ac:grpSpMkLst>
        </pc:grpChg>
        <pc:grpChg chg="del topLvl">
          <ac:chgData name="Ghaleb, Mamoun" userId="S::mg1923@ic.ac.uk::eedf5fdc-f049-48ae-a3cb-ca9da4dc0862" providerId="AD" clId="Web-{BAB1547B-62E0-9252-4D0D-EF1DAB40A72B}" dt="2024-06-20T13:00:09.821" v="688"/>
          <ac:grpSpMkLst>
            <pc:docMk/>
            <pc:sldMk cId="4012825560" sldId="353"/>
            <ac:grpSpMk id="13" creationId="{A68B9948-D3C9-FCB7-DA43-1B72F7B7F785}"/>
          </ac:grpSpMkLst>
        </pc:grpChg>
        <pc:grpChg chg="add del mod">
          <ac:chgData name="Ghaleb, Mamoun" userId="S::mg1923@ic.ac.uk::eedf5fdc-f049-48ae-a3cb-ca9da4dc0862" providerId="AD" clId="Web-{BAB1547B-62E0-9252-4D0D-EF1DAB40A72B}" dt="2024-06-20T13:01:14.088" v="701"/>
          <ac:grpSpMkLst>
            <pc:docMk/>
            <pc:sldMk cId="4012825560" sldId="353"/>
            <ac:grpSpMk id="20" creationId="{34FBCDDF-75EA-1FDA-9199-40A1248AA583}"/>
          </ac:grpSpMkLst>
        </pc:grpChg>
        <pc:grpChg chg="del topLvl">
          <ac:chgData name="Ghaleb, Mamoun" userId="S::mg1923@ic.ac.uk::eedf5fdc-f049-48ae-a3cb-ca9da4dc0862" providerId="AD" clId="Web-{BAB1547B-62E0-9252-4D0D-EF1DAB40A72B}" dt="2024-06-20T13:02:58.701" v="710"/>
          <ac:grpSpMkLst>
            <pc:docMk/>
            <pc:sldMk cId="4012825560" sldId="353"/>
            <ac:grpSpMk id="21" creationId="{5097B2E0-CDDA-DE78-9753-85EBC681A55D}"/>
          </ac:grpSpMkLst>
        </pc:grpChg>
        <pc:picChg chg="add del mod">
          <ac:chgData name="Ghaleb, Mamoun" userId="S::mg1923@ic.ac.uk::eedf5fdc-f049-48ae-a3cb-ca9da4dc0862" providerId="AD" clId="Web-{BAB1547B-62E0-9252-4D0D-EF1DAB40A72B}" dt="2024-06-20T12:44:43.779" v="554"/>
          <ac:picMkLst>
            <pc:docMk/>
            <pc:sldMk cId="4012825560" sldId="353"/>
            <ac:picMk id="2" creationId="{C2E22B03-F818-D78F-9D1D-01C680B9B302}"/>
          </ac:picMkLst>
        </pc:picChg>
        <pc:picChg chg="add mod modCrop">
          <ac:chgData name="Ghaleb, Mamoun" userId="S::mg1923@ic.ac.uk::eedf5fdc-f049-48ae-a3cb-ca9da4dc0862" providerId="AD" clId="Web-{BAB1547B-62E0-9252-4D0D-EF1DAB40A72B}" dt="2024-06-20T12:53:03.527" v="638" actId="14100"/>
          <ac:picMkLst>
            <pc:docMk/>
            <pc:sldMk cId="4012825560" sldId="353"/>
            <ac:picMk id="3" creationId="{3E1C092A-163E-AAD2-9B5D-A39EE5510080}"/>
          </ac:picMkLst>
        </pc:picChg>
        <pc:picChg chg="add del mod">
          <ac:chgData name="Ghaleb, Mamoun" userId="S::mg1923@ic.ac.uk::eedf5fdc-f049-48ae-a3cb-ca9da4dc0862" providerId="AD" clId="Web-{BAB1547B-62E0-9252-4D0D-EF1DAB40A72B}" dt="2024-06-20T12:46:31.313" v="570"/>
          <ac:picMkLst>
            <pc:docMk/>
            <pc:sldMk cId="4012825560" sldId="353"/>
            <ac:picMk id="4" creationId="{6A9866A8-4AA0-4601-4737-09A91FEA2130}"/>
          </ac:picMkLst>
        </pc:picChg>
        <pc:picChg chg="add mod modCrop">
          <ac:chgData name="Ghaleb, Mamoun" userId="S::mg1923@ic.ac.uk::eedf5fdc-f049-48ae-a3cb-ca9da4dc0862" providerId="AD" clId="Web-{BAB1547B-62E0-9252-4D0D-EF1DAB40A72B}" dt="2024-06-20T12:53:06.496" v="639" actId="14100"/>
          <ac:picMkLst>
            <pc:docMk/>
            <pc:sldMk cId="4012825560" sldId="353"/>
            <ac:picMk id="5" creationId="{98AEF5A2-A32F-62B3-05EF-46232D424BE2}"/>
          </ac:picMkLst>
        </pc:picChg>
        <pc:picChg chg="add mod">
          <ac:chgData name="Ghaleb, Mamoun" userId="S::mg1923@ic.ac.uk::eedf5fdc-f049-48ae-a3cb-ca9da4dc0862" providerId="AD" clId="Web-{BAB1547B-62E0-9252-4D0D-EF1DAB40A72B}" dt="2024-06-20T12:53:00.106" v="637" actId="14100"/>
          <ac:picMkLst>
            <pc:docMk/>
            <pc:sldMk cId="4012825560" sldId="353"/>
            <ac:picMk id="6" creationId="{0B5988B9-BDD3-4D3B-374D-F0B835EC8D82}"/>
          </ac:picMkLst>
        </pc:picChg>
        <pc:picChg chg="add mod modCrop">
          <ac:chgData name="Ghaleb, Mamoun" userId="S::mg1923@ic.ac.uk::eedf5fdc-f049-48ae-a3cb-ca9da4dc0862" providerId="AD" clId="Web-{BAB1547B-62E0-9252-4D0D-EF1DAB40A72B}" dt="2024-06-20T12:53:09.512" v="640" actId="14100"/>
          <ac:picMkLst>
            <pc:docMk/>
            <pc:sldMk cId="4012825560" sldId="353"/>
            <ac:picMk id="7" creationId="{11D2D6F3-58BF-C9BD-BE68-69C7C0472F9D}"/>
          </ac:picMkLst>
        </pc:picChg>
        <pc:picChg chg="add mod modCrop">
          <ac:chgData name="Ghaleb, Mamoun" userId="S::mg1923@ic.ac.uk::eedf5fdc-f049-48ae-a3cb-ca9da4dc0862" providerId="AD" clId="Web-{BAB1547B-62E0-9252-4D0D-EF1DAB40A72B}" dt="2024-06-20T12:53:14.278" v="641" actId="14100"/>
          <ac:picMkLst>
            <pc:docMk/>
            <pc:sldMk cId="4012825560" sldId="353"/>
            <ac:picMk id="8" creationId="{1320C436-8536-5B0B-E90A-6CAD9DCBB010}"/>
          </ac:picMkLst>
        </pc:picChg>
        <pc:picChg chg="add mod modCrop">
          <ac:chgData name="Ghaleb, Mamoun" userId="S::mg1923@ic.ac.uk::eedf5fdc-f049-48ae-a3cb-ca9da4dc0862" providerId="AD" clId="Web-{BAB1547B-62E0-9252-4D0D-EF1DAB40A72B}" dt="2024-06-20T12:59:33.726" v="682" actId="1076"/>
          <ac:picMkLst>
            <pc:docMk/>
            <pc:sldMk cId="4012825560" sldId="353"/>
            <ac:picMk id="10" creationId="{4A89BFFB-A725-EEF3-7EB1-AD63A924AA43}"/>
          </ac:picMkLst>
        </pc:picChg>
        <pc:picChg chg="del topLvl">
          <ac:chgData name="Ghaleb, Mamoun" userId="S::mg1923@ic.ac.uk::eedf5fdc-f049-48ae-a3cb-ca9da4dc0862" providerId="AD" clId="Web-{BAB1547B-62E0-9252-4D0D-EF1DAB40A72B}" dt="2024-06-20T13:00:09.821" v="687"/>
          <ac:picMkLst>
            <pc:docMk/>
            <pc:sldMk cId="4012825560" sldId="353"/>
            <ac:picMk id="14" creationId="{8B420AA5-CB79-4381-45CC-8F4443834342}"/>
          </ac:picMkLst>
        </pc:picChg>
        <pc:picChg chg="del mod topLvl">
          <ac:chgData name="Ghaleb, Mamoun" userId="S::mg1923@ic.ac.uk::eedf5fdc-f049-48ae-a3cb-ca9da4dc0862" providerId="AD" clId="Web-{BAB1547B-62E0-9252-4D0D-EF1DAB40A72B}" dt="2024-06-20T13:02:58.701" v="709"/>
          <ac:picMkLst>
            <pc:docMk/>
            <pc:sldMk cId="4012825560" sldId="353"/>
            <ac:picMk id="22" creationId="{7181D94C-E5BC-C679-65E4-C70A64D5ADA4}"/>
          </ac:picMkLst>
        </pc:picChg>
      </pc:sldChg>
    </pc:docChg>
  </pc:docChgLst>
  <pc:docChgLst>
    <pc:chgData name="Ghaleb, Mamoun" userId="S::mg1923@ic.ac.uk::eedf5fdc-f049-48ae-a3cb-ca9da4dc0862" providerId="AD" clId="Web-{E3E125DB-7BBD-04C3-6705-79E570251825}"/>
    <pc:docChg chg="modSld">
      <pc:chgData name="Ghaleb, Mamoun" userId="S::mg1923@ic.ac.uk::eedf5fdc-f049-48ae-a3cb-ca9da4dc0862" providerId="AD" clId="Web-{E3E125DB-7BBD-04C3-6705-79E570251825}" dt="2024-06-18T13:54:05.200" v="117"/>
      <pc:docMkLst>
        <pc:docMk/>
      </pc:docMkLst>
      <pc:sldChg chg="modSp">
        <pc:chgData name="Ghaleb, Mamoun" userId="S::mg1923@ic.ac.uk::eedf5fdc-f049-48ae-a3cb-ca9da4dc0862" providerId="AD" clId="Web-{E3E125DB-7BBD-04C3-6705-79E570251825}" dt="2024-06-18T13:43:38.439" v="70" actId="20577"/>
        <pc:sldMkLst>
          <pc:docMk/>
          <pc:sldMk cId="4084373557" sldId="310"/>
        </pc:sldMkLst>
        <pc:spChg chg="mod">
          <ac:chgData name="Ghaleb, Mamoun" userId="S::mg1923@ic.ac.uk::eedf5fdc-f049-48ae-a3cb-ca9da4dc0862" providerId="AD" clId="Web-{E3E125DB-7BBD-04C3-6705-79E570251825}" dt="2024-06-18T13:43:38.439" v="70" actId="20577"/>
          <ac:spMkLst>
            <pc:docMk/>
            <pc:sldMk cId="4084373557" sldId="310"/>
            <ac:spMk id="3" creationId="{11271F5D-2D0E-4653-7F82-9360E7F1C879}"/>
          </ac:spMkLst>
        </pc:spChg>
      </pc:sldChg>
      <pc:sldChg chg="modSp">
        <pc:chgData name="Ghaleb, Mamoun" userId="S::mg1923@ic.ac.uk::eedf5fdc-f049-48ae-a3cb-ca9da4dc0862" providerId="AD" clId="Web-{E3E125DB-7BBD-04C3-6705-79E570251825}" dt="2024-06-18T13:48:17.045" v="95" actId="20577"/>
        <pc:sldMkLst>
          <pc:docMk/>
          <pc:sldMk cId="3454236538" sldId="316"/>
        </pc:sldMkLst>
        <pc:graphicFrameChg chg="modGraphic">
          <ac:chgData name="Ghaleb, Mamoun" userId="S::mg1923@ic.ac.uk::eedf5fdc-f049-48ae-a3cb-ca9da4dc0862" providerId="AD" clId="Web-{E3E125DB-7BBD-04C3-6705-79E570251825}" dt="2024-06-18T13:48:17.045" v="95" actId="20577"/>
          <ac:graphicFrameMkLst>
            <pc:docMk/>
            <pc:sldMk cId="3454236538" sldId="316"/>
            <ac:graphicFrameMk id="4" creationId="{6CF289B7-3E75-F8CB-4C08-83120622C76C}"/>
          </ac:graphicFrameMkLst>
        </pc:graphicFrameChg>
      </pc:sldChg>
      <pc:sldChg chg="modSp">
        <pc:chgData name="Ghaleb, Mamoun" userId="S::mg1923@ic.ac.uk::eedf5fdc-f049-48ae-a3cb-ca9da4dc0862" providerId="AD" clId="Web-{E3E125DB-7BBD-04C3-6705-79E570251825}" dt="2024-06-18T13:54:05.200" v="117"/>
        <pc:sldMkLst>
          <pc:docMk/>
          <pc:sldMk cId="3539250878" sldId="322"/>
        </pc:sldMkLst>
        <pc:graphicFrameChg chg="mod modGraphic">
          <ac:chgData name="Ghaleb, Mamoun" userId="S::mg1923@ic.ac.uk::eedf5fdc-f049-48ae-a3cb-ca9da4dc0862" providerId="AD" clId="Web-{E3E125DB-7BBD-04C3-6705-79E570251825}" dt="2024-06-18T13:54:05.200" v="117"/>
          <ac:graphicFrameMkLst>
            <pc:docMk/>
            <pc:sldMk cId="3539250878" sldId="322"/>
            <ac:graphicFrameMk id="5" creationId="{8BA7D476-5AF9-59DF-D695-D00A7599DFA8}"/>
          </ac:graphicFrameMkLst>
        </pc:graphicFrameChg>
      </pc:sldChg>
      <pc:sldChg chg="modSp">
        <pc:chgData name="Ghaleb, Mamoun" userId="S::mg1923@ic.ac.uk::eedf5fdc-f049-48ae-a3cb-ca9da4dc0862" providerId="AD" clId="Web-{E3E125DB-7BBD-04C3-6705-79E570251825}" dt="2024-06-18T12:49:17.861" v="62" actId="20577"/>
        <pc:sldMkLst>
          <pc:docMk/>
          <pc:sldMk cId="3423601273" sldId="327"/>
        </pc:sldMkLst>
        <pc:spChg chg="mod">
          <ac:chgData name="Ghaleb, Mamoun" userId="S::mg1923@ic.ac.uk::eedf5fdc-f049-48ae-a3cb-ca9da4dc0862" providerId="AD" clId="Web-{E3E125DB-7BBD-04C3-6705-79E570251825}" dt="2024-06-18T12:49:17.861" v="62" actId="20577"/>
          <ac:spMkLst>
            <pc:docMk/>
            <pc:sldMk cId="3423601273" sldId="327"/>
            <ac:spMk id="2" creationId="{7F6ABD52-912F-006E-C4B3-F1B49C7AFB7A}"/>
          </ac:spMkLst>
        </pc:spChg>
      </pc:sldChg>
      <pc:sldChg chg="addSp delSp modSp">
        <pc:chgData name="Ghaleb, Mamoun" userId="S::mg1923@ic.ac.uk::eedf5fdc-f049-48ae-a3cb-ca9da4dc0862" providerId="AD" clId="Web-{E3E125DB-7BBD-04C3-6705-79E570251825}" dt="2024-06-18T13:07:01.769" v="65" actId="1076"/>
        <pc:sldMkLst>
          <pc:docMk/>
          <pc:sldMk cId="824249629" sldId="336"/>
        </pc:sldMkLst>
        <pc:picChg chg="add mod">
          <ac:chgData name="Ghaleb, Mamoun" userId="S::mg1923@ic.ac.uk::eedf5fdc-f049-48ae-a3cb-ca9da4dc0862" providerId="AD" clId="Web-{E3E125DB-7BBD-04C3-6705-79E570251825}" dt="2024-06-18T13:07:01.769" v="65" actId="1076"/>
          <ac:picMkLst>
            <pc:docMk/>
            <pc:sldMk cId="824249629" sldId="336"/>
            <ac:picMk id="3" creationId="{DC39DFCD-D9D6-6404-CD7E-EF14EABD58DA}"/>
          </ac:picMkLst>
        </pc:picChg>
        <pc:picChg chg="del">
          <ac:chgData name="Ghaleb, Mamoun" userId="S::mg1923@ic.ac.uk::eedf5fdc-f049-48ae-a3cb-ca9da4dc0862" providerId="AD" clId="Web-{E3E125DB-7BBD-04C3-6705-79E570251825}" dt="2024-06-18T13:06:56.409" v="64"/>
          <ac:picMkLst>
            <pc:docMk/>
            <pc:sldMk cId="824249629" sldId="336"/>
            <ac:picMk id="11" creationId="{75E79459-23B8-AFB0-2DB9-E664EA2C0C98}"/>
          </ac:picMkLst>
        </pc:picChg>
      </pc:sldChg>
    </pc:docChg>
  </pc:docChgLst>
  <pc:docChgLst>
    <pc:chgData name="Techakul, Bhumin" userId="S::ct2123@ic.ac.uk::decb687a-fc5d-4b23-9130-e8ade795d0eb" providerId="AD" clId="Web-{8B6FFA5E-2029-40C4-86F2-D8CF13ED6F86}"/>
    <pc:docChg chg="delSld modSld">
      <pc:chgData name="Techakul, Bhumin" userId="S::ct2123@ic.ac.uk::decb687a-fc5d-4b23-9130-e8ade795d0eb" providerId="AD" clId="Web-{8B6FFA5E-2029-40C4-86F2-D8CF13ED6F86}" dt="2024-06-21T11:11:20.864" v="487" actId="20577"/>
      <pc:docMkLst>
        <pc:docMk/>
      </pc:docMkLst>
      <pc:sldChg chg="modSp">
        <pc:chgData name="Techakul, Bhumin" userId="S::ct2123@ic.ac.uk::decb687a-fc5d-4b23-9130-e8ade795d0eb" providerId="AD" clId="Web-{8B6FFA5E-2029-40C4-86F2-D8CF13ED6F86}" dt="2024-06-21T11:11:15.505" v="485" actId="20577"/>
        <pc:sldMkLst>
          <pc:docMk/>
          <pc:sldMk cId="1258715694" sldId="342"/>
        </pc:sldMkLst>
        <pc:spChg chg="mod">
          <ac:chgData name="Techakul, Bhumin" userId="S::ct2123@ic.ac.uk::decb687a-fc5d-4b23-9130-e8ade795d0eb" providerId="AD" clId="Web-{8B6FFA5E-2029-40C4-86F2-D8CF13ED6F86}" dt="2024-06-21T11:11:15.505" v="485" actId="20577"/>
          <ac:spMkLst>
            <pc:docMk/>
            <pc:sldMk cId="1258715694" sldId="342"/>
            <ac:spMk id="4" creationId="{C226125E-01E1-2BAA-9831-7BC4C1EB59E7}"/>
          </ac:spMkLst>
        </pc:spChg>
      </pc:sldChg>
      <pc:sldChg chg="del">
        <pc:chgData name="Techakul, Bhumin" userId="S::ct2123@ic.ac.uk::decb687a-fc5d-4b23-9130-e8ade795d0eb" providerId="AD" clId="Web-{8B6FFA5E-2029-40C4-86F2-D8CF13ED6F86}" dt="2024-06-21T11:09:55.455" v="483"/>
        <pc:sldMkLst>
          <pc:docMk/>
          <pc:sldMk cId="1049368883" sldId="346"/>
        </pc:sldMkLst>
      </pc:sldChg>
      <pc:sldChg chg="modSp">
        <pc:chgData name="Techakul, Bhumin" userId="S::ct2123@ic.ac.uk::decb687a-fc5d-4b23-9130-e8ade795d0eb" providerId="AD" clId="Web-{8B6FFA5E-2029-40C4-86F2-D8CF13ED6F86}" dt="2024-06-21T11:11:20.864" v="487" actId="20577"/>
        <pc:sldMkLst>
          <pc:docMk/>
          <pc:sldMk cId="1952573828" sldId="347"/>
        </pc:sldMkLst>
        <pc:spChg chg="mod">
          <ac:chgData name="Techakul, Bhumin" userId="S::ct2123@ic.ac.uk::decb687a-fc5d-4b23-9130-e8ade795d0eb" providerId="AD" clId="Web-{8B6FFA5E-2029-40C4-86F2-D8CF13ED6F86}" dt="2024-06-21T11:11:20.864" v="487" actId="20577"/>
          <ac:spMkLst>
            <pc:docMk/>
            <pc:sldMk cId="1952573828" sldId="347"/>
            <ac:spMk id="4" creationId="{C226125E-01E1-2BAA-9831-7BC4C1EB59E7}"/>
          </ac:spMkLst>
        </pc:spChg>
      </pc:sldChg>
      <pc:sldChg chg="addSp delSp modSp">
        <pc:chgData name="Techakul, Bhumin" userId="S::ct2123@ic.ac.uk::decb687a-fc5d-4b23-9130-e8ade795d0eb" providerId="AD" clId="Web-{8B6FFA5E-2029-40C4-86F2-D8CF13ED6F86}" dt="2024-06-21T11:09:12.673" v="482"/>
        <pc:sldMkLst>
          <pc:docMk/>
          <pc:sldMk cId="1990301687" sldId="358"/>
        </pc:sldMkLst>
        <pc:spChg chg="add del mod">
          <ac:chgData name="Techakul, Bhumin" userId="S::ct2123@ic.ac.uk::decb687a-fc5d-4b23-9130-e8ade795d0eb" providerId="AD" clId="Web-{8B6FFA5E-2029-40C4-86F2-D8CF13ED6F86}" dt="2024-06-21T11:00:33.734" v="37"/>
          <ac:spMkLst>
            <pc:docMk/>
            <pc:sldMk cId="1990301687" sldId="358"/>
            <ac:spMk id="3" creationId="{0F25F891-AC5D-A02D-E17D-9A3A26051070}"/>
          </ac:spMkLst>
        </pc:spChg>
        <pc:spChg chg="add del mod">
          <ac:chgData name="Techakul, Bhumin" userId="S::ct2123@ic.ac.uk::decb687a-fc5d-4b23-9130-e8ade795d0eb" providerId="AD" clId="Web-{8B6FFA5E-2029-40C4-86F2-D8CF13ED6F86}" dt="2024-06-21T11:00:33.734" v="36"/>
          <ac:spMkLst>
            <pc:docMk/>
            <pc:sldMk cId="1990301687" sldId="358"/>
            <ac:spMk id="5" creationId="{61E0FC40-E237-42D4-772C-72BDE11DB45B}"/>
          </ac:spMkLst>
        </pc:spChg>
        <pc:spChg chg="mod">
          <ac:chgData name="Techakul, Bhumin" userId="S::ct2123@ic.ac.uk::decb687a-fc5d-4b23-9130-e8ade795d0eb" providerId="AD" clId="Web-{8B6FFA5E-2029-40C4-86F2-D8CF13ED6F86}" dt="2024-06-21T11:06:22.183" v="234" actId="20577"/>
          <ac:spMkLst>
            <pc:docMk/>
            <pc:sldMk cId="1990301687" sldId="358"/>
            <ac:spMk id="6" creationId="{3EDB73F7-1D55-66D3-F67F-68C4C3F3A96A}"/>
          </ac:spMkLst>
        </pc:spChg>
        <pc:spChg chg="add del mod">
          <ac:chgData name="Techakul, Bhumin" userId="S::ct2123@ic.ac.uk::decb687a-fc5d-4b23-9130-e8ade795d0eb" providerId="AD" clId="Web-{8B6FFA5E-2029-40C4-86F2-D8CF13ED6F86}" dt="2024-06-21T11:00:33.734" v="35"/>
          <ac:spMkLst>
            <pc:docMk/>
            <pc:sldMk cId="1990301687" sldId="358"/>
            <ac:spMk id="7" creationId="{AE260CC7-514C-369A-C2D3-A3FD53BD754F}"/>
          </ac:spMkLst>
        </pc:spChg>
        <pc:spChg chg="add del mod">
          <ac:chgData name="Techakul, Bhumin" userId="S::ct2123@ic.ac.uk::decb687a-fc5d-4b23-9130-e8ade795d0eb" providerId="AD" clId="Web-{8B6FFA5E-2029-40C4-86F2-D8CF13ED6F86}" dt="2024-06-21T11:00:31.765" v="34"/>
          <ac:spMkLst>
            <pc:docMk/>
            <pc:sldMk cId="1990301687" sldId="358"/>
            <ac:spMk id="9" creationId="{4F1A50A9-7CAD-CA6E-A8AD-42CD6E6FF31E}"/>
          </ac:spMkLst>
        </pc:spChg>
        <pc:spChg chg="mod">
          <ac:chgData name="Techakul, Bhumin" userId="S::ct2123@ic.ac.uk::decb687a-fc5d-4b23-9130-e8ade795d0eb" providerId="AD" clId="Web-{8B6FFA5E-2029-40C4-86F2-D8CF13ED6F86}" dt="2024-06-21T11:02:08.612" v="99" actId="20577"/>
          <ac:spMkLst>
            <pc:docMk/>
            <pc:sldMk cId="1990301687" sldId="358"/>
            <ac:spMk id="10" creationId="{626A5FCC-718F-7DE1-2C10-40450A702891}"/>
          </ac:spMkLst>
        </pc:spChg>
        <pc:spChg chg="mod">
          <ac:chgData name="Techakul, Bhumin" userId="S::ct2123@ic.ac.uk::decb687a-fc5d-4b23-9130-e8ade795d0eb" providerId="AD" clId="Web-{8B6FFA5E-2029-40C4-86F2-D8CF13ED6F86}" dt="2024-06-21T11:07:20.685" v="398" actId="20577"/>
          <ac:spMkLst>
            <pc:docMk/>
            <pc:sldMk cId="1990301687" sldId="358"/>
            <ac:spMk id="11" creationId="{07AC9FF9-8549-D380-F48F-5FB618ED9F81}"/>
          </ac:spMkLst>
        </pc:spChg>
        <pc:spChg chg="mod">
          <ac:chgData name="Techakul, Bhumin" userId="S::ct2123@ic.ac.uk::decb687a-fc5d-4b23-9130-e8ade795d0eb" providerId="AD" clId="Web-{8B6FFA5E-2029-40C4-86F2-D8CF13ED6F86}" dt="2024-06-21T11:05:53.166" v="183" actId="1076"/>
          <ac:spMkLst>
            <pc:docMk/>
            <pc:sldMk cId="1990301687" sldId="358"/>
            <ac:spMk id="12" creationId="{5223BEC1-621C-F6F0-4F03-D1557374AAE4}"/>
          </ac:spMkLst>
        </pc:spChg>
        <pc:spChg chg="mod">
          <ac:chgData name="Techakul, Bhumin" userId="S::ct2123@ic.ac.uk::decb687a-fc5d-4b23-9130-e8ade795d0eb" providerId="AD" clId="Web-{8B6FFA5E-2029-40C4-86F2-D8CF13ED6F86}" dt="2024-06-21T11:08:03.608" v="418" actId="20577"/>
          <ac:spMkLst>
            <pc:docMk/>
            <pc:sldMk cId="1990301687" sldId="358"/>
            <ac:spMk id="13" creationId="{A1FAEDB9-E7EC-C1EE-4357-87A6E2E8C364}"/>
          </ac:spMkLst>
        </pc:spChg>
        <pc:spChg chg="mod">
          <ac:chgData name="Techakul, Bhumin" userId="S::ct2123@ic.ac.uk::decb687a-fc5d-4b23-9130-e8ade795d0eb" providerId="AD" clId="Web-{8B6FFA5E-2029-40C4-86F2-D8CF13ED6F86}" dt="2024-06-21T11:07:51.279" v="407" actId="20577"/>
          <ac:spMkLst>
            <pc:docMk/>
            <pc:sldMk cId="1990301687" sldId="358"/>
            <ac:spMk id="14" creationId="{D742230B-5ABE-1E55-0342-19666F5787AD}"/>
          </ac:spMkLst>
        </pc:spChg>
        <pc:spChg chg="mod">
          <ac:chgData name="Techakul, Bhumin" userId="S::ct2123@ic.ac.uk::decb687a-fc5d-4b23-9130-e8ade795d0eb" providerId="AD" clId="Web-{8B6FFA5E-2029-40C4-86F2-D8CF13ED6F86}" dt="2024-06-21T11:07:47.404" v="404" actId="20577"/>
          <ac:spMkLst>
            <pc:docMk/>
            <pc:sldMk cId="1990301687" sldId="358"/>
            <ac:spMk id="15" creationId="{32DA6508-AB2D-F0F5-BEDA-C9CF5688DA57}"/>
          </ac:spMkLst>
        </pc:spChg>
        <pc:spChg chg="add del mod">
          <ac:chgData name="Techakul, Bhumin" userId="S::ct2123@ic.ac.uk::decb687a-fc5d-4b23-9130-e8ade795d0eb" providerId="AD" clId="Web-{8B6FFA5E-2029-40C4-86F2-D8CF13ED6F86}" dt="2024-06-21T11:00:31.765" v="33"/>
          <ac:spMkLst>
            <pc:docMk/>
            <pc:sldMk cId="1990301687" sldId="358"/>
            <ac:spMk id="16" creationId="{80E7F64D-F25B-A8FC-28C6-8274B58A4FF1}"/>
          </ac:spMkLst>
        </pc:spChg>
        <pc:spChg chg="add del mod">
          <ac:chgData name="Techakul, Bhumin" userId="S::ct2123@ic.ac.uk::decb687a-fc5d-4b23-9130-e8ade795d0eb" providerId="AD" clId="Web-{8B6FFA5E-2029-40C4-86F2-D8CF13ED6F86}" dt="2024-06-21T11:00:31.765" v="32"/>
          <ac:spMkLst>
            <pc:docMk/>
            <pc:sldMk cId="1990301687" sldId="358"/>
            <ac:spMk id="17" creationId="{E6BACE09-F124-AF24-D75D-139F6FDE5D4F}"/>
          </ac:spMkLst>
        </pc:spChg>
        <pc:spChg chg="add mod">
          <ac:chgData name="Techakul, Bhumin" userId="S::ct2123@ic.ac.uk::decb687a-fc5d-4b23-9130-e8ade795d0eb" providerId="AD" clId="Web-{8B6FFA5E-2029-40C4-86F2-D8CF13ED6F86}" dt="2024-06-21T11:08:52.703" v="442" actId="20577"/>
          <ac:spMkLst>
            <pc:docMk/>
            <pc:sldMk cId="1990301687" sldId="358"/>
            <ac:spMk id="18" creationId="{90508109-3097-4709-DBAC-8774B0DD4C4E}"/>
          </ac:spMkLst>
        </pc:spChg>
        <pc:spChg chg="add mod">
          <ac:chgData name="Techakul, Bhumin" userId="S::ct2123@ic.ac.uk::decb687a-fc5d-4b23-9130-e8ade795d0eb" providerId="AD" clId="Web-{8B6FFA5E-2029-40C4-86F2-D8CF13ED6F86}" dt="2024-06-21T11:08:29.046" v="428" actId="20577"/>
          <ac:spMkLst>
            <pc:docMk/>
            <pc:sldMk cId="1990301687" sldId="358"/>
            <ac:spMk id="19" creationId="{78EC7CA5-88DA-7180-A536-00D9D67E33B4}"/>
          </ac:spMkLst>
        </pc:spChg>
        <pc:spChg chg="add mod">
          <ac:chgData name="Techakul, Bhumin" userId="S::ct2123@ic.ac.uk::decb687a-fc5d-4b23-9130-e8ade795d0eb" providerId="AD" clId="Web-{8B6FFA5E-2029-40C4-86F2-D8CF13ED6F86}" dt="2024-06-21T11:08:11.546" v="420" actId="20577"/>
          <ac:spMkLst>
            <pc:docMk/>
            <pc:sldMk cId="1990301687" sldId="358"/>
            <ac:spMk id="20" creationId="{1341C24F-3B5B-AFEB-9E6B-1B9B22A47482}"/>
          </ac:spMkLst>
        </pc:spChg>
        <pc:spChg chg="add mod">
          <ac:chgData name="Techakul, Bhumin" userId="S::ct2123@ic.ac.uk::decb687a-fc5d-4b23-9130-e8ade795d0eb" providerId="AD" clId="Web-{8B6FFA5E-2029-40C4-86F2-D8CF13ED6F86}" dt="2024-06-21T11:08:49.359" v="439" actId="20577"/>
          <ac:spMkLst>
            <pc:docMk/>
            <pc:sldMk cId="1990301687" sldId="358"/>
            <ac:spMk id="22" creationId="{26B52D27-1471-DCE5-950E-91295B935A14}"/>
          </ac:spMkLst>
        </pc:spChg>
        <pc:spChg chg="mod">
          <ac:chgData name="Techakul, Bhumin" userId="S::ct2123@ic.ac.uk::decb687a-fc5d-4b23-9130-e8ade795d0eb" providerId="AD" clId="Web-{8B6FFA5E-2029-40C4-86F2-D8CF13ED6F86}" dt="2024-06-21T11:02:39.300" v="112" actId="20577"/>
          <ac:spMkLst>
            <pc:docMk/>
            <pc:sldMk cId="1990301687" sldId="358"/>
            <ac:spMk id="23" creationId="{A5F3F9A3-6BA3-C4CA-8E01-9C46918E400D}"/>
          </ac:spMkLst>
        </pc:spChg>
        <pc:spChg chg="add mod">
          <ac:chgData name="Techakul, Bhumin" userId="S::ct2123@ic.ac.uk::decb687a-fc5d-4b23-9130-e8ade795d0eb" providerId="AD" clId="Web-{8B6FFA5E-2029-40C4-86F2-D8CF13ED6F86}" dt="2024-06-21T11:08:31.702" v="430" actId="20577"/>
          <ac:spMkLst>
            <pc:docMk/>
            <pc:sldMk cId="1990301687" sldId="358"/>
            <ac:spMk id="24" creationId="{B4A57F38-813D-DD52-090C-3C9DF82F51CD}"/>
          </ac:spMkLst>
        </pc:spChg>
        <pc:spChg chg="add mod">
          <ac:chgData name="Techakul, Bhumin" userId="S::ct2123@ic.ac.uk::decb687a-fc5d-4b23-9130-e8ade795d0eb" providerId="AD" clId="Web-{8B6FFA5E-2029-40C4-86F2-D8CF13ED6F86}" dt="2024-06-21T11:08:15.530" v="423" actId="20577"/>
          <ac:spMkLst>
            <pc:docMk/>
            <pc:sldMk cId="1990301687" sldId="358"/>
            <ac:spMk id="25" creationId="{8BD2EDF1-BD41-45CF-A579-706F6A45483F}"/>
          </ac:spMkLst>
        </pc:spChg>
        <pc:spChg chg="add mod">
          <ac:chgData name="Techakul, Bhumin" userId="S::ct2123@ic.ac.uk::decb687a-fc5d-4b23-9130-e8ade795d0eb" providerId="AD" clId="Web-{8B6FFA5E-2029-40C4-86F2-D8CF13ED6F86}" dt="2024-06-21T11:08:45.656" v="436" actId="20577"/>
          <ac:spMkLst>
            <pc:docMk/>
            <pc:sldMk cId="1990301687" sldId="358"/>
            <ac:spMk id="26" creationId="{49392F38-4B23-D7FC-D209-B80E0057DFC5}"/>
          </ac:spMkLst>
        </pc:spChg>
        <pc:spChg chg="del mod">
          <ac:chgData name="Techakul, Bhumin" userId="S::ct2123@ic.ac.uk::decb687a-fc5d-4b23-9130-e8ade795d0eb" providerId="AD" clId="Web-{8B6FFA5E-2029-40C4-86F2-D8CF13ED6F86}" dt="2024-06-21T11:00:33.734" v="40"/>
          <ac:spMkLst>
            <pc:docMk/>
            <pc:sldMk cId="1990301687" sldId="358"/>
            <ac:spMk id="27" creationId="{4FA04CA1-80D7-AD12-5BD9-DBF25AD5AB53}"/>
          </ac:spMkLst>
        </pc:spChg>
        <pc:spChg chg="del mod">
          <ac:chgData name="Techakul, Bhumin" userId="S::ct2123@ic.ac.uk::decb687a-fc5d-4b23-9130-e8ade795d0eb" providerId="AD" clId="Web-{8B6FFA5E-2029-40C4-86F2-D8CF13ED6F86}" dt="2024-06-21T11:00:33.734" v="39"/>
          <ac:spMkLst>
            <pc:docMk/>
            <pc:sldMk cId="1990301687" sldId="358"/>
            <ac:spMk id="28" creationId="{5241E81B-349B-A7B5-6371-77F6CC1C16D0}"/>
          </ac:spMkLst>
        </pc:spChg>
        <pc:spChg chg="del mod">
          <ac:chgData name="Techakul, Bhumin" userId="S::ct2123@ic.ac.uk::decb687a-fc5d-4b23-9130-e8ade795d0eb" providerId="AD" clId="Web-{8B6FFA5E-2029-40C4-86F2-D8CF13ED6F86}" dt="2024-06-21T11:00:33.734" v="38"/>
          <ac:spMkLst>
            <pc:docMk/>
            <pc:sldMk cId="1990301687" sldId="358"/>
            <ac:spMk id="29" creationId="{9BB562AB-CF5A-74FC-629A-4C787D9F6E5C}"/>
          </ac:spMkLst>
        </pc:spChg>
        <pc:spChg chg="add mod">
          <ac:chgData name="Techakul, Bhumin" userId="S::ct2123@ic.ac.uk::decb687a-fc5d-4b23-9130-e8ade795d0eb" providerId="AD" clId="Web-{8B6FFA5E-2029-40C4-86F2-D8CF13ED6F86}" dt="2024-06-21T11:08:38.265" v="433" actId="20577"/>
          <ac:spMkLst>
            <pc:docMk/>
            <pc:sldMk cId="1990301687" sldId="358"/>
            <ac:spMk id="30" creationId="{041A90D3-466A-A397-DC13-96E85B9662D2}"/>
          </ac:spMkLst>
        </pc:spChg>
        <pc:spChg chg="add mod">
          <ac:chgData name="Techakul, Bhumin" userId="S::ct2123@ic.ac.uk::decb687a-fc5d-4b23-9130-e8ade795d0eb" providerId="AD" clId="Web-{8B6FFA5E-2029-40C4-86F2-D8CF13ED6F86}" dt="2024-06-21T11:08:19.202" v="426" actId="20577"/>
          <ac:spMkLst>
            <pc:docMk/>
            <pc:sldMk cId="1990301687" sldId="358"/>
            <ac:spMk id="31" creationId="{93A19393-02C0-0E27-06FB-4D7F357D7A3D}"/>
          </ac:spMkLst>
        </pc:spChg>
        <pc:spChg chg="add del">
          <ac:chgData name="Techakul, Bhumin" userId="S::ct2123@ic.ac.uk::decb687a-fc5d-4b23-9130-e8ade795d0eb" providerId="AD" clId="Web-{8B6FFA5E-2029-40C4-86F2-D8CF13ED6F86}" dt="2024-06-21T11:02:42.222" v="118"/>
          <ac:spMkLst>
            <pc:docMk/>
            <pc:sldMk cId="1990301687" sldId="358"/>
            <ac:spMk id="32" creationId="{50155B38-D302-BBC4-C1AE-3874A4495FDA}"/>
          </ac:spMkLst>
        </pc:spChg>
        <pc:spChg chg="add del">
          <ac:chgData name="Techakul, Bhumin" userId="S::ct2123@ic.ac.uk::decb687a-fc5d-4b23-9130-e8ade795d0eb" providerId="AD" clId="Web-{8B6FFA5E-2029-40C4-86F2-D8CF13ED6F86}" dt="2024-06-21T11:02:42.222" v="117"/>
          <ac:spMkLst>
            <pc:docMk/>
            <pc:sldMk cId="1990301687" sldId="358"/>
            <ac:spMk id="33" creationId="{36033751-52E3-4794-0488-C8D5F99C5AC1}"/>
          </ac:spMkLst>
        </pc:spChg>
        <pc:spChg chg="add del">
          <ac:chgData name="Techakul, Bhumin" userId="S::ct2123@ic.ac.uk::decb687a-fc5d-4b23-9130-e8ade795d0eb" providerId="AD" clId="Web-{8B6FFA5E-2029-40C4-86F2-D8CF13ED6F86}" dt="2024-06-21T11:02:42.222" v="116"/>
          <ac:spMkLst>
            <pc:docMk/>
            <pc:sldMk cId="1990301687" sldId="358"/>
            <ac:spMk id="34" creationId="{6C86AC16-DB54-00D0-F532-08FBAA677748}"/>
          </ac:spMkLst>
        </pc:spChg>
        <pc:picChg chg="del">
          <ac:chgData name="Techakul, Bhumin" userId="S::ct2123@ic.ac.uk::decb687a-fc5d-4b23-9130-e8ade795d0eb" providerId="AD" clId="Web-{8B6FFA5E-2029-40C4-86F2-D8CF13ED6F86}" dt="2024-06-21T11:01:58.596" v="94"/>
          <ac:picMkLst>
            <pc:docMk/>
            <pc:sldMk cId="1990301687" sldId="358"/>
            <ac:picMk id="8" creationId="{CE4A1D22-A31E-DD0D-45F0-92AE4EB8CDFC}"/>
          </ac:picMkLst>
        </pc:picChg>
        <pc:cxnChg chg="mod">
          <ac:chgData name="Techakul, Bhumin" userId="S::ct2123@ic.ac.uk::decb687a-fc5d-4b23-9130-e8ade795d0eb" providerId="AD" clId="Web-{8B6FFA5E-2029-40C4-86F2-D8CF13ED6F86}" dt="2024-06-21T11:02:37.988" v="108" actId="1076"/>
          <ac:cxnSpMkLst>
            <pc:docMk/>
            <pc:sldMk cId="1990301687" sldId="358"/>
            <ac:cxnSpMk id="21" creationId="{D002ADF4-1B3E-AF65-1A9F-C841EBA8DD7E}"/>
          </ac:cxnSpMkLst>
        </pc:cxnChg>
        <pc:cxnChg chg="add del mod">
          <ac:chgData name="Techakul, Bhumin" userId="S::ct2123@ic.ac.uk::decb687a-fc5d-4b23-9130-e8ade795d0eb" providerId="AD" clId="Web-{8B6FFA5E-2029-40C4-86F2-D8CF13ED6F86}" dt="2024-06-21T11:02:56.301" v="122"/>
          <ac:cxnSpMkLst>
            <pc:docMk/>
            <pc:sldMk cId="1990301687" sldId="358"/>
            <ac:cxnSpMk id="35" creationId="{4074705D-C870-72CB-02AF-DEFF410962C7}"/>
          </ac:cxnSpMkLst>
        </pc:cxnChg>
        <pc:cxnChg chg="add mod ord">
          <ac:chgData name="Techakul, Bhumin" userId="S::ct2123@ic.ac.uk::decb687a-fc5d-4b23-9130-e8ade795d0eb" providerId="AD" clId="Web-{8B6FFA5E-2029-40C4-86F2-D8CF13ED6F86}" dt="2024-06-21T11:04:00.272" v="133" actId="1076"/>
          <ac:cxnSpMkLst>
            <pc:docMk/>
            <pc:sldMk cId="1990301687" sldId="358"/>
            <ac:cxnSpMk id="36" creationId="{B0297F9C-48E4-D3FC-0908-ED47B7E9D375}"/>
          </ac:cxnSpMkLst>
        </pc:cxnChg>
        <pc:cxnChg chg="add mod ord">
          <ac:chgData name="Techakul, Bhumin" userId="S::ct2123@ic.ac.uk::decb687a-fc5d-4b23-9130-e8ade795d0eb" providerId="AD" clId="Web-{8B6FFA5E-2029-40C4-86F2-D8CF13ED6F86}" dt="2024-06-21T11:04:09.585" v="136"/>
          <ac:cxnSpMkLst>
            <pc:docMk/>
            <pc:sldMk cId="1990301687" sldId="358"/>
            <ac:cxnSpMk id="37" creationId="{2AED3B82-BA3A-42E3-BB06-C49A568DB425}"/>
          </ac:cxnSpMkLst>
        </pc:cxnChg>
        <pc:cxnChg chg="add mod ord">
          <ac:chgData name="Techakul, Bhumin" userId="S::ct2123@ic.ac.uk::decb687a-fc5d-4b23-9130-e8ade795d0eb" providerId="AD" clId="Web-{8B6FFA5E-2029-40C4-86F2-D8CF13ED6F86}" dt="2024-06-21T11:05:13.040" v="148"/>
          <ac:cxnSpMkLst>
            <pc:docMk/>
            <pc:sldMk cId="1990301687" sldId="358"/>
            <ac:cxnSpMk id="38" creationId="{2C84E437-14AA-3E63-6592-7B2D11289D2D}"/>
          </ac:cxnSpMkLst>
        </pc:cxnChg>
        <pc:cxnChg chg="add mod ord">
          <ac:chgData name="Techakul, Bhumin" userId="S::ct2123@ic.ac.uk::decb687a-fc5d-4b23-9130-e8ade795d0eb" providerId="AD" clId="Web-{8B6FFA5E-2029-40C4-86F2-D8CF13ED6F86}" dt="2024-06-21T11:05:13.118" v="174"/>
          <ac:cxnSpMkLst>
            <pc:docMk/>
            <pc:sldMk cId="1990301687" sldId="358"/>
            <ac:cxnSpMk id="40" creationId="{B8B2DD36-0392-7C46-3C31-4194BFB531F8}"/>
          </ac:cxnSpMkLst>
        </pc:cxnChg>
        <pc:cxnChg chg="add mod ord">
          <ac:chgData name="Techakul, Bhumin" userId="S::ct2123@ic.ac.uk::decb687a-fc5d-4b23-9130-e8ade795d0eb" providerId="AD" clId="Web-{8B6FFA5E-2029-40C4-86F2-D8CF13ED6F86}" dt="2024-06-21T11:07:03.840" v="246"/>
          <ac:cxnSpMkLst>
            <pc:docMk/>
            <pc:sldMk cId="1990301687" sldId="358"/>
            <ac:cxnSpMk id="41" creationId="{326BA49A-7838-46AC-78C3-243E762CF1AE}"/>
          </ac:cxnSpMkLst>
        </pc:cxnChg>
        <pc:cxnChg chg="add del mod">
          <ac:chgData name="Techakul, Bhumin" userId="S::ct2123@ic.ac.uk::decb687a-fc5d-4b23-9130-e8ade795d0eb" providerId="AD" clId="Web-{8B6FFA5E-2029-40C4-86F2-D8CF13ED6F86}" dt="2024-06-21T11:05:36.525" v="181"/>
          <ac:cxnSpMkLst>
            <pc:docMk/>
            <pc:sldMk cId="1990301687" sldId="358"/>
            <ac:cxnSpMk id="42" creationId="{D69591DD-0F0B-62B2-D3A7-DAC9170C7C1C}"/>
          </ac:cxnSpMkLst>
        </pc:cxnChg>
        <pc:cxnChg chg="add mod ord">
          <ac:chgData name="Techakul, Bhumin" userId="S::ct2123@ic.ac.uk::decb687a-fc5d-4b23-9130-e8ade795d0eb" providerId="AD" clId="Web-{8B6FFA5E-2029-40C4-86F2-D8CF13ED6F86}" dt="2024-06-21T11:07:03.918" v="274"/>
          <ac:cxnSpMkLst>
            <pc:docMk/>
            <pc:sldMk cId="1990301687" sldId="358"/>
            <ac:cxnSpMk id="43" creationId="{2855C17C-9A05-232B-F61A-01352721CCEA}"/>
          </ac:cxnSpMkLst>
        </pc:cxnChg>
        <pc:cxnChg chg="add mod ord">
          <ac:chgData name="Techakul, Bhumin" userId="S::ct2123@ic.ac.uk::decb687a-fc5d-4b23-9130-e8ade795d0eb" providerId="AD" clId="Web-{8B6FFA5E-2029-40C4-86F2-D8CF13ED6F86}" dt="2024-06-21T11:07:03.965" v="302"/>
          <ac:cxnSpMkLst>
            <pc:docMk/>
            <pc:sldMk cId="1990301687" sldId="358"/>
            <ac:cxnSpMk id="44" creationId="{982D0821-B524-F650-25FA-96A0261FDEE9}"/>
          </ac:cxnSpMkLst>
        </pc:cxnChg>
        <pc:cxnChg chg="add mod ord">
          <ac:chgData name="Techakul, Bhumin" userId="S::ct2123@ic.ac.uk::decb687a-fc5d-4b23-9130-e8ade795d0eb" providerId="AD" clId="Web-{8B6FFA5E-2029-40C4-86F2-D8CF13ED6F86}" dt="2024-06-21T11:07:04.012" v="330"/>
          <ac:cxnSpMkLst>
            <pc:docMk/>
            <pc:sldMk cId="1990301687" sldId="358"/>
            <ac:cxnSpMk id="45" creationId="{D60F94E0-3AB5-982C-29CE-8456B1CEA919}"/>
          </ac:cxnSpMkLst>
        </pc:cxnChg>
        <pc:cxnChg chg="add mod ord">
          <ac:chgData name="Techakul, Bhumin" userId="S::ct2123@ic.ac.uk::decb687a-fc5d-4b23-9130-e8ade795d0eb" providerId="AD" clId="Web-{8B6FFA5E-2029-40C4-86F2-D8CF13ED6F86}" dt="2024-06-21T11:07:04.075" v="358"/>
          <ac:cxnSpMkLst>
            <pc:docMk/>
            <pc:sldMk cId="1990301687" sldId="358"/>
            <ac:cxnSpMk id="46" creationId="{25CEE6BC-A2FF-B2E1-7765-DA2E5A60E7DC}"/>
          </ac:cxnSpMkLst>
        </pc:cxnChg>
        <pc:cxnChg chg="add mod ord">
          <ac:chgData name="Techakul, Bhumin" userId="S::ct2123@ic.ac.uk::decb687a-fc5d-4b23-9130-e8ade795d0eb" providerId="AD" clId="Web-{8B6FFA5E-2029-40C4-86F2-D8CF13ED6F86}" dt="2024-06-21T11:07:04.121" v="386"/>
          <ac:cxnSpMkLst>
            <pc:docMk/>
            <pc:sldMk cId="1990301687" sldId="358"/>
            <ac:cxnSpMk id="47" creationId="{BEC7AE40-0A41-88EB-92B6-46AA8E84F403}"/>
          </ac:cxnSpMkLst>
        </pc:cxnChg>
        <pc:cxnChg chg="add mod ord">
          <ac:chgData name="Techakul, Bhumin" userId="S::ct2123@ic.ac.uk::decb687a-fc5d-4b23-9130-e8ade795d0eb" providerId="AD" clId="Web-{8B6FFA5E-2029-40C4-86F2-D8CF13ED6F86}" dt="2024-06-21T11:09:12.579" v="448"/>
          <ac:cxnSpMkLst>
            <pc:docMk/>
            <pc:sldMk cId="1990301687" sldId="358"/>
            <ac:cxnSpMk id="48" creationId="{901AFE48-500C-75E3-BA65-B5AC75D513DA}"/>
          </ac:cxnSpMkLst>
        </pc:cxnChg>
        <pc:cxnChg chg="add mod ord">
          <ac:chgData name="Techakul, Bhumin" userId="S::ct2123@ic.ac.uk::decb687a-fc5d-4b23-9130-e8ade795d0eb" providerId="AD" clId="Web-{8B6FFA5E-2029-40C4-86F2-D8CF13ED6F86}" dt="2024-06-21T11:09:12.673" v="482"/>
          <ac:cxnSpMkLst>
            <pc:docMk/>
            <pc:sldMk cId="1990301687" sldId="358"/>
            <ac:cxnSpMk id="49" creationId="{9F09AE02-B6A9-3CEF-71F6-1CC9DCDE9237}"/>
          </ac:cxnSpMkLst>
        </pc:cxnChg>
      </pc:sldChg>
    </pc:docChg>
  </pc:docChgLst>
  <pc:docChgLst>
    <pc:chgData name="Ghaleb, Mamoun" userId="S::mg1923@ic.ac.uk::eedf5fdc-f049-48ae-a3cb-ca9da4dc0862" providerId="AD" clId="Web-{CF37AFDE-1FA5-BC81-220D-3A47705F5420}"/>
    <pc:docChg chg="addSld delSld modSld">
      <pc:chgData name="Ghaleb, Mamoun" userId="S::mg1923@ic.ac.uk::eedf5fdc-f049-48ae-a3cb-ca9da4dc0862" providerId="AD" clId="Web-{CF37AFDE-1FA5-BC81-220D-3A47705F5420}" dt="2024-06-18T10:37:34.426" v="1263" actId="1076"/>
      <pc:docMkLst>
        <pc:docMk/>
      </pc:docMkLst>
      <pc:sldChg chg="del">
        <pc:chgData name="Ghaleb, Mamoun" userId="S::mg1923@ic.ac.uk::eedf5fdc-f049-48ae-a3cb-ca9da4dc0862" providerId="AD" clId="Web-{CF37AFDE-1FA5-BC81-220D-3A47705F5420}" dt="2024-06-18T10:30:05.960" v="1004"/>
        <pc:sldMkLst>
          <pc:docMk/>
          <pc:sldMk cId="2584940142" sldId="290"/>
        </pc:sldMkLst>
      </pc:sldChg>
      <pc:sldChg chg="addSp delSp modSp">
        <pc:chgData name="Ghaleb, Mamoun" userId="S::mg1923@ic.ac.uk::eedf5fdc-f049-48ae-a3cb-ca9da4dc0862" providerId="AD" clId="Web-{CF37AFDE-1FA5-BC81-220D-3A47705F5420}" dt="2024-06-18T10:29:11.708" v="1000"/>
        <pc:sldMkLst>
          <pc:docMk/>
          <pc:sldMk cId="3539250878" sldId="322"/>
        </pc:sldMkLst>
        <pc:spChg chg="add del mod">
          <ac:chgData name="Ghaleb, Mamoun" userId="S::mg1923@ic.ac.uk::eedf5fdc-f049-48ae-a3cb-ca9da4dc0862" providerId="AD" clId="Web-{CF37AFDE-1FA5-BC81-220D-3A47705F5420}" dt="2024-06-18T10:29:11.708" v="1000"/>
          <ac:spMkLst>
            <pc:docMk/>
            <pc:sldMk cId="3539250878" sldId="322"/>
            <ac:spMk id="2" creationId="{DCF5CEAD-ED81-3913-0752-C4BB4FE54580}"/>
          </ac:spMkLst>
        </pc:spChg>
        <pc:graphicFrameChg chg="add mod modGraphic">
          <ac:chgData name="Ghaleb, Mamoun" userId="S::mg1923@ic.ac.uk::eedf5fdc-f049-48ae-a3cb-ca9da4dc0862" providerId="AD" clId="Web-{CF37AFDE-1FA5-BC81-220D-3A47705F5420}" dt="2024-06-18T10:29:07.833" v="999" actId="1076"/>
          <ac:graphicFrameMkLst>
            <pc:docMk/>
            <pc:sldMk cId="3539250878" sldId="322"/>
            <ac:graphicFrameMk id="5" creationId="{8BA7D476-5AF9-59DF-D695-D00A7599DFA8}"/>
          </ac:graphicFrameMkLst>
        </pc:graphicFrameChg>
        <pc:picChg chg="del">
          <ac:chgData name="Ghaleb, Mamoun" userId="S::mg1923@ic.ac.uk::eedf5fdc-f049-48ae-a3cb-ca9da4dc0862" providerId="AD" clId="Web-{CF37AFDE-1FA5-BC81-220D-3A47705F5420}" dt="2024-06-18T10:28:54.239" v="996"/>
          <ac:picMkLst>
            <pc:docMk/>
            <pc:sldMk cId="3539250878" sldId="322"/>
            <ac:picMk id="4" creationId="{09CCF700-AFEF-04EE-82A7-68E95DDDD2E2}"/>
          </ac:picMkLst>
        </pc:picChg>
      </pc:sldChg>
      <pc:sldChg chg="modSp">
        <pc:chgData name="Ghaleb, Mamoun" userId="S::mg1923@ic.ac.uk::eedf5fdc-f049-48ae-a3cb-ca9da4dc0862" providerId="AD" clId="Web-{CF37AFDE-1FA5-BC81-220D-3A47705F5420}" dt="2024-06-18T09:31:41.205" v="21" actId="20577"/>
        <pc:sldMkLst>
          <pc:docMk/>
          <pc:sldMk cId="3423601273" sldId="327"/>
        </pc:sldMkLst>
        <pc:spChg chg="mod">
          <ac:chgData name="Ghaleb, Mamoun" userId="S::mg1923@ic.ac.uk::eedf5fdc-f049-48ae-a3cb-ca9da4dc0862" providerId="AD" clId="Web-{CF37AFDE-1FA5-BC81-220D-3A47705F5420}" dt="2024-06-18T09:31:41.205" v="21" actId="20577"/>
          <ac:spMkLst>
            <pc:docMk/>
            <pc:sldMk cId="3423601273" sldId="327"/>
            <ac:spMk id="2" creationId="{7F6ABD52-912F-006E-C4B3-F1B49C7AFB7A}"/>
          </ac:spMkLst>
        </pc:spChg>
      </pc:sldChg>
      <pc:sldChg chg="addSp modSp">
        <pc:chgData name="Ghaleb, Mamoun" userId="S::mg1923@ic.ac.uk::eedf5fdc-f049-48ae-a3cb-ca9da4dc0862" providerId="AD" clId="Web-{CF37AFDE-1FA5-BC81-220D-3A47705F5420}" dt="2024-06-18T10:37:34.426" v="1263" actId="1076"/>
        <pc:sldMkLst>
          <pc:docMk/>
          <pc:sldMk cId="1043041938" sldId="328"/>
        </pc:sldMkLst>
        <pc:spChg chg="mod">
          <ac:chgData name="Ghaleb, Mamoun" userId="S::mg1923@ic.ac.uk::eedf5fdc-f049-48ae-a3cb-ca9da4dc0862" providerId="AD" clId="Web-{CF37AFDE-1FA5-BC81-220D-3A47705F5420}" dt="2024-06-18T10:37:33.770" v="1260" actId="1076"/>
          <ac:spMkLst>
            <pc:docMk/>
            <pc:sldMk cId="1043041938" sldId="328"/>
            <ac:spMk id="4" creationId="{184DCCDC-BF66-979E-14BC-22B6B6201112}"/>
          </ac:spMkLst>
        </pc:spChg>
        <pc:spChg chg="mod">
          <ac:chgData name="Ghaleb, Mamoun" userId="S::mg1923@ic.ac.uk::eedf5fdc-f049-48ae-a3cb-ca9da4dc0862" providerId="AD" clId="Web-{CF37AFDE-1FA5-BC81-220D-3A47705F5420}" dt="2024-06-18T10:37:33.973" v="1261" actId="1076"/>
          <ac:spMkLst>
            <pc:docMk/>
            <pc:sldMk cId="1043041938" sldId="328"/>
            <ac:spMk id="7" creationId="{B99B94FA-A9C8-A85E-3F7F-74146DDBFC01}"/>
          </ac:spMkLst>
        </pc:spChg>
        <pc:spChg chg="mod">
          <ac:chgData name="Ghaleb, Mamoun" userId="S::mg1923@ic.ac.uk::eedf5fdc-f049-48ae-a3cb-ca9da4dc0862" providerId="AD" clId="Web-{CF37AFDE-1FA5-BC81-220D-3A47705F5420}" dt="2024-06-18T10:37:34.207" v="1262" actId="1076"/>
          <ac:spMkLst>
            <pc:docMk/>
            <pc:sldMk cId="1043041938" sldId="328"/>
            <ac:spMk id="8" creationId="{8F17B425-7DB4-8462-1BB5-4F8B4BFD6C22}"/>
          </ac:spMkLst>
        </pc:spChg>
        <pc:spChg chg="mod">
          <ac:chgData name="Ghaleb, Mamoun" userId="S::mg1923@ic.ac.uk::eedf5fdc-f049-48ae-a3cb-ca9da4dc0862" providerId="AD" clId="Web-{CF37AFDE-1FA5-BC81-220D-3A47705F5420}" dt="2024-06-18T10:37:34.426" v="1263" actId="1076"/>
          <ac:spMkLst>
            <pc:docMk/>
            <pc:sldMk cId="1043041938" sldId="328"/>
            <ac:spMk id="9" creationId="{06133D98-769D-7C32-538B-F411E9E444A5}"/>
          </ac:spMkLst>
        </pc:spChg>
        <pc:spChg chg="mod">
          <ac:chgData name="Ghaleb, Mamoun" userId="S::mg1923@ic.ac.uk::eedf5fdc-f049-48ae-a3cb-ca9da4dc0862" providerId="AD" clId="Web-{CF37AFDE-1FA5-BC81-220D-3A47705F5420}" dt="2024-06-18T10:36:57.862" v="1248" actId="1076"/>
          <ac:spMkLst>
            <pc:docMk/>
            <pc:sldMk cId="1043041938" sldId="328"/>
            <ac:spMk id="10" creationId="{6075D209-8184-3736-B382-F8B068544D26}"/>
          </ac:spMkLst>
        </pc:spChg>
        <pc:graphicFrameChg chg="add mod modGraphic">
          <ac:chgData name="Ghaleb, Mamoun" userId="S::mg1923@ic.ac.uk::eedf5fdc-f049-48ae-a3cb-ca9da4dc0862" providerId="AD" clId="Web-{CF37AFDE-1FA5-BC81-220D-3A47705F5420}" dt="2024-06-18T10:37:21.254" v="1259"/>
          <ac:graphicFrameMkLst>
            <pc:docMk/>
            <pc:sldMk cId="1043041938" sldId="328"/>
            <ac:graphicFrameMk id="3" creationId="{583674B3-E5EB-1AAD-4BC1-951349536BEB}"/>
          </ac:graphicFrameMkLst>
        </pc:graphicFrameChg>
        <pc:picChg chg="mod">
          <ac:chgData name="Ghaleb, Mamoun" userId="S::mg1923@ic.ac.uk::eedf5fdc-f049-48ae-a3cb-ca9da4dc0862" providerId="AD" clId="Web-{CF37AFDE-1FA5-BC81-220D-3A47705F5420}" dt="2024-06-18T10:36:44.643" v="1246" actId="1076"/>
          <ac:picMkLst>
            <pc:docMk/>
            <pc:sldMk cId="1043041938" sldId="328"/>
            <ac:picMk id="5" creationId="{ED8D1284-7585-10FE-D59D-CDD0B63C2495}"/>
          </ac:picMkLst>
        </pc:picChg>
      </pc:sldChg>
      <pc:sldChg chg="del">
        <pc:chgData name="Ghaleb, Mamoun" userId="S::mg1923@ic.ac.uk::eedf5fdc-f049-48ae-a3cb-ca9da4dc0862" providerId="AD" clId="Web-{CF37AFDE-1FA5-BC81-220D-3A47705F5420}" dt="2024-06-18T10:30:01.554" v="1003"/>
        <pc:sldMkLst>
          <pc:docMk/>
          <pc:sldMk cId="1545170772" sldId="331"/>
        </pc:sldMkLst>
      </pc:sldChg>
      <pc:sldChg chg="mod modShow">
        <pc:chgData name="Ghaleb, Mamoun" userId="S::mg1923@ic.ac.uk::eedf5fdc-f049-48ae-a3cb-ca9da4dc0862" providerId="AD" clId="Web-{CF37AFDE-1FA5-BC81-220D-3A47705F5420}" dt="2024-06-18T10:30:11.960" v="1005"/>
        <pc:sldMkLst>
          <pc:docMk/>
          <pc:sldMk cId="4089394456" sldId="332"/>
        </pc:sldMkLst>
      </pc:sldChg>
      <pc:sldChg chg="del">
        <pc:chgData name="Ghaleb, Mamoun" userId="S::mg1923@ic.ac.uk::eedf5fdc-f049-48ae-a3cb-ca9da4dc0862" providerId="AD" clId="Web-{CF37AFDE-1FA5-BC81-220D-3A47705F5420}" dt="2024-06-18T10:29:51.381" v="1002"/>
        <pc:sldMkLst>
          <pc:docMk/>
          <pc:sldMk cId="3184833007" sldId="334"/>
        </pc:sldMkLst>
      </pc:sldChg>
      <pc:sldChg chg="addSp delSp modSp mod modShow">
        <pc:chgData name="Ghaleb, Mamoun" userId="S::mg1923@ic.ac.uk::eedf5fdc-f049-48ae-a3cb-ca9da4dc0862" providerId="AD" clId="Web-{CF37AFDE-1FA5-BC81-220D-3A47705F5420}" dt="2024-06-18T10:30:15.991" v="1006"/>
        <pc:sldMkLst>
          <pc:docMk/>
          <pc:sldMk cId="250648821" sldId="335"/>
        </pc:sldMkLst>
        <pc:graphicFrameChg chg="add del mod modGraphic">
          <ac:chgData name="Ghaleb, Mamoun" userId="S::mg1923@ic.ac.uk::eedf5fdc-f049-48ae-a3cb-ca9da4dc0862" providerId="AD" clId="Web-{CF37AFDE-1FA5-BC81-220D-3A47705F5420}" dt="2024-06-18T09:45:32.118" v="49"/>
          <ac:graphicFrameMkLst>
            <pc:docMk/>
            <pc:sldMk cId="250648821" sldId="335"/>
            <ac:graphicFrameMk id="4" creationId="{6AE68FAC-2BA5-3E35-E6E4-0B376BEFB86A}"/>
          </ac:graphicFrameMkLst>
        </pc:graphicFrameChg>
        <pc:graphicFrameChg chg="add mod modGraphic">
          <ac:chgData name="Ghaleb, Mamoun" userId="S::mg1923@ic.ac.uk::eedf5fdc-f049-48ae-a3cb-ca9da4dc0862" providerId="AD" clId="Web-{CF37AFDE-1FA5-BC81-220D-3A47705F5420}" dt="2024-06-18T10:01:22.895" v="370" actId="1076"/>
          <ac:graphicFrameMkLst>
            <pc:docMk/>
            <pc:sldMk cId="250648821" sldId="335"/>
            <ac:graphicFrameMk id="6" creationId="{6BB91888-7B1F-ABB3-BDD3-7F169AF47E71}"/>
          </ac:graphicFrameMkLst>
        </pc:graphicFrameChg>
        <pc:graphicFrameChg chg="add del mod modGraphic">
          <ac:chgData name="Ghaleb, Mamoun" userId="S::mg1923@ic.ac.uk::eedf5fdc-f049-48ae-a3cb-ca9da4dc0862" providerId="AD" clId="Web-{CF37AFDE-1FA5-BC81-220D-3A47705F5420}" dt="2024-06-18T09:51:47.426" v="228"/>
          <ac:graphicFrameMkLst>
            <pc:docMk/>
            <pc:sldMk cId="250648821" sldId="335"/>
            <ac:graphicFrameMk id="8" creationId="{83222C21-67C7-6C38-C861-1D66D64E7D79}"/>
          </ac:graphicFrameMkLst>
        </pc:graphicFrameChg>
        <pc:graphicFrameChg chg="add mod modGraphic">
          <ac:chgData name="Ghaleb, Mamoun" userId="S::mg1923@ic.ac.uk::eedf5fdc-f049-48ae-a3cb-ca9da4dc0862" providerId="AD" clId="Web-{CF37AFDE-1FA5-BC81-220D-3A47705F5420}" dt="2024-06-18T10:01:30.646" v="371" actId="1076"/>
          <ac:graphicFrameMkLst>
            <pc:docMk/>
            <pc:sldMk cId="250648821" sldId="335"/>
            <ac:graphicFrameMk id="10" creationId="{3D52349D-C7B5-B8A2-F1B5-3811D6EC6FB2}"/>
          </ac:graphicFrameMkLst>
        </pc:graphicFrameChg>
        <pc:graphicFrameChg chg="add mod">
          <ac:chgData name="Ghaleb, Mamoun" userId="S::mg1923@ic.ac.uk::eedf5fdc-f049-48ae-a3cb-ca9da4dc0862" providerId="AD" clId="Web-{CF37AFDE-1FA5-BC81-220D-3A47705F5420}" dt="2024-06-18T10:01:10.832" v="369" actId="1076"/>
          <ac:graphicFrameMkLst>
            <pc:docMk/>
            <pc:sldMk cId="250648821" sldId="335"/>
            <ac:graphicFrameMk id="12" creationId="{2639F897-30E8-D4DA-EFEF-5E3F3CFD227D}"/>
          </ac:graphicFrameMkLst>
        </pc:graphicFrameChg>
        <pc:picChg chg="add mod">
          <ac:chgData name="Ghaleb, Mamoun" userId="S::mg1923@ic.ac.uk::eedf5fdc-f049-48ae-a3cb-ca9da4dc0862" providerId="AD" clId="Web-{CF37AFDE-1FA5-BC81-220D-3A47705F5420}" dt="2024-06-18T09:56:51.497" v="366" actId="1076"/>
          <ac:picMkLst>
            <pc:docMk/>
            <pc:sldMk cId="250648821" sldId="335"/>
            <ac:picMk id="2" creationId="{E8C2B112-73F1-4C15-D5BD-9B9BE34DB3AA}"/>
          </ac:picMkLst>
        </pc:picChg>
      </pc:sldChg>
      <pc:sldChg chg="addSp modSp">
        <pc:chgData name="Ghaleb, Mamoun" userId="S::mg1923@ic.ac.uk::eedf5fdc-f049-48ae-a3cb-ca9da4dc0862" providerId="AD" clId="Web-{CF37AFDE-1FA5-BC81-220D-3A47705F5420}" dt="2024-06-18T10:31:35.650" v="1014" actId="1076"/>
        <pc:sldMkLst>
          <pc:docMk/>
          <pc:sldMk cId="824249629" sldId="336"/>
        </pc:sldMkLst>
        <pc:graphicFrameChg chg="add mod modGraphic">
          <ac:chgData name="Ghaleb, Mamoun" userId="S::mg1923@ic.ac.uk::eedf5fdc-f049-48ae-a3cb-ca9da4dc0862" providerId="AD" clId="Web-{CF37AFDE-1FA5-BC81-220D-3A47705F5420}" dt="2024-06-18T09:37:20.869" v="39" actId="1076"/>
          <ac:graphicFrameMkLst>
            <pc:docMk/>
            <pc:sldMk cId="824249629" sldId="336"/>
            <ac:graphicFrameMk id="4" creationId="{B1FBDE77-6868-27CC-18D4-4327A7A34933}"/>
          </ac:graphicFrameMkLst>
        </pc:graphicFrameChg>
        <pc:graphicFrameChg chg="mod">
          <ac:chgData name="Ghaleb, Mamoun" userId="S::mg1923@ic.ac.uk::eedf5fdc-f049-48ae-a3cb-ca9da4dc0862" providerId="AD" clId="Web-{CF37AFDE-1FA5-BC81-220D-3A47705F5420}" dt="2024-06-18T10:31:25.384" v="1013" actId="1076"/>
          <ac:graphicFrameMkLst>
            <pc:docMk/>
            <pc:sldMk cId="824249629" sldId="336"/>
            <ac:graphicFrameMk id="6" creationId="{A56A1AF7-AEA3-06FB-0462-C884D0E7F1D9}"/>
          </ac:graphicFrameMkLst>
        </pc:graphicFrameChg>
        <pc:picChg chg="mod">
          <ac:chgData name="Ghaleb, Mamoun" userId="S::mg1923@ic.ac.uk::eedf5fdc-f049-48ae-a3cb-ca9da4dc0862" providerId="AD" clId="Web-{CF37AFDE-1FA5-BC81-220D-3A47705F5420}" dt="2024-06-18T10:31:35.650" v="1014" actId="1076"/>
          <ac:picMkLst>
            <pc:docMk/>
            <pc:sldMk cId="824249629" sldId="336"/>
            <ac:picMk id="2" creationId="{FE304BC3-4595-1A89-3D0D-2E17ACF72637}"/>
          </ac:picMkLst>
        </pc:picChg>
        <pc:picChg chg="mod">
          <ac:chgData name="Ghaleb, Mamoun" userId="S::mg1923@ic.ac.uk::eedf5fdc-f049-48ae-a3cb-ca9da4dc0862" providerId="AD" clId="Web-{CF37AFDE-1FA5-BC81-220D-3A47705F5420}" dt="2024-06-18T10:31:16.618" v="1011" actId="1076"/>
          <ac:picMkLst>
            <pc:docMk/>
            <pc:sldMk cId="824249629" sldId="336"/>
            <ac:picMk id="11" creationId="{75E79459-23B8-AFB0-2DB9-E664EA2C0C98}"/>
          </ac:picMkLst>
        </pc:picChg>
      </pc:sldChg>
      <pc:sldChg chg="del">
        <pc:chgData name="Ghaleb, Mamoun" userId="S::mg1923@ic.ac.uk::eedf5fdc-f049-48ae-a3cb-ca9da4dc0862" providerId="AD" clId="Web-{CF37AFDE-1FA5-BC81-220D-3A47705F5420}" dt="2024-06-18T10:29:47.397" v="1001"/>
        <pc:sldMkLst>
          <pc:docMk/>
          <pc:sldMk cId="3863686312" sldId="337"/>
        </pc:sldMkLst>
      </pc:sldChg>
      <pc:sldChg chg="del">
        <pc:chgData name="Ghaleb, Mamoun" userId="S::mg1923@ic.ac.uk::eedf5fdc-f049-48ae-a3cb-ca9da4dc0862" providerId="AD" clId="Web-{CF37AFDE-1FA5-BC81-220D-3A47705F5420}" dt="2024-06-18T10:06:46.764" v="372"/>
        <pc:sldMkLst>
          <pc:docMk/>
          <pc:sldMk cId="20373386" sldId="338"/>
        </pc:sldMkLst>
      </pc:sldChg>
      <pc:sldChg chg="addSp delSp modSp add replId">
        <pc:chgData name="Ghaleb, Mamoun" userId="S::mg1923@ic.ac.uk::eedf5fdc-f049-48ae-a3cb-ca9da4dc0862" providerId="AD" clId="Web-{CF37AFDE-1FA5-BC81-220D-3A47705F5420}" dt="2024-06-18T10:17:50.267" v="993"/>
        <pc:sldMkLst>
          <pc:docMk/>
          <pc:sldMk cId="618798792" sldId="340"/>
        </pc:sldMkLst>
        <pc:spChg chg="mod">
          <ac:chgData name="Ghaleb, Mamoun" userId="S::mg1923@ic.ac.uk::eedf5fdc-f049-48ae-a3cb-ca9da4dc0862" providerId="AD" clId="Web-{CF37AFDE-1FA5-BC81-220D-3A47705F5420}" dt="2024-06-18T10:17:36.361" v="989" actId="20577"/>
          <ac:spMkLst>
            <pc:docMk/>
            <pc:sldMk cId="618798792" sldId="340"/>
            <ac:spMk id="39" creationId="{00000000-0000-0000-0000-000000000000}"/>
          </ac:spMkLst>
        </pc:spChg>
        <pc:graphicFrameChg chg="add mod modGraphic">
          <ac:chgData name="Ghaleb, Mamoun" userId="S::mg1923@ic.ac.uk::eedf5fdc-f049-48ae-a3cb-ca9da4dc0862" providerId="AD" clId="Web-{CF37AFDE-1FA5-BC81-220D-3A47705F5420}" dt="2024-06-18T10:17:50.267" v="993"/>
          <ac:graphicFrameMkLst>
            <pc:docMk/>
            <pc:sldMk cId="618798792" sldId="340"/>
            <ac:graphicFrameMk id="3" creationId="{D8B2BF3A-02EB-A63C-AE18-50D53F42E217}"/>
          </ac:graphicFrameMkLst>
        </pc:graphicFrameChg>
        <pc:graphicFrameChg chg="add del mod">
          <ac:chgData name="Ghaleb, Mamoun" userId="S::mg1923@ic.ac.uk::eedf5fdc-f049-48ae-a3cb-ca9da4dc0862" providerId="AD" clId="Web-{CF37AFDE-1FA5-BC81-220D-3A47705F5420}" dt="2024-06-18T10:11:08.521" v="408"/>
          <ac:graphicFrameMkLst>
            <pc:docMk/>
            <pc:sldMk cId="618798792" sldId="340"/>
            <ac:graphicFrameMk id="5" creationId="{E34B788E-1813-BDC3-B8C8-AE436FD750E0}"/>
          </ac:graphicFrameMkLst>
        </pc:graphicFrameChg>
        <pc:graphicFrameChg chg="add del mod">
          <ac:chgData name="Ghaleb, Mamoun" userId="S::mg1923@ic.ac.uk::eedf5fdc-f049-48ae-a3cb-ca9da4dc0862" providerId="AD" clId="Web-{CF37AFDE-1FA5-BC81-220D-3A47705F5420}" dt="2024-06-18T10:11:36.038" v="410"/>
          <ac:graphicFrameMkLst>
            <pc:docMk/>
            <pc:sldMk cId="618798792" sldId="340"/>
            <ac:graphicFrameMk id="7" creationId="{B0792EF7-E3AD-3E01-0C28-67D3C389E300}"/>
          </ac:graphicFrameMkLst>
        </pc:graphicFrameChg>
        <pc:graphicFrameChg chg="add del mod">
          <ac:chgData name="Ghaleb, Mamoun" userId="S::mg1923@ic.ac.uk::eedf5fdc-f049-48ae-a3cb-ca9da4dc0862" providerId="AD" clId="Web-{CF37AFDE-1FA5-BC81-220D-3A47705F5420}" dt="2024-06-18T10:11:44.288" v="412"/>
          <ac:graphicFrameMkLst>
            <pc:docMk/>
            <pc:sldMk cId="618798792" sldId="340"/>
            <ac:graphicFrameMk id="9" creationId="{D10DA3D5-0BB4-AA5C-B92A-B3F107F3F13F}"/>
          </ac:graphicFrameMkLst>
        </pc:graphicFrameChg>
        <pc:graphicFrameChg chg="add del mod modGraphic">
          <ac:chgData name="Ghaleb, Mamoun" userId="S::mg1923@ic.ac.uk::eedf5fdc-f049-48ae-a3cb-ca9da4dc0862" providerId="AD" clId="Web-{CF37AFDE-1FA5-BC81-220D-3A47705F5420}" dt="2024-06-18T10:13:08.634" v="432"/>
          <ac:graphicFrameMkLst>
            <pc:docMk/>
            <pc:sldMk cId="618798792" sldId="340"/>
            <ac:graphicFrameMk id="11" creationId="{92422D4D-5F30-0865-E373-96EF36C00D67}"/>
          </ac:graphicFrameMkLst>
        </pc:graphicFrameChg>
        <pc:graphicFrameChg chg="add del mod">
          <ac:chgData name="Ghaleb, Mamoun" userId="S::mg1923@ic.ac.uk::eedf5fdc-f049-48ae-a3cb-ca9da4dc0862" providerId="AD" clId="Web-{CF37AFDE-1FA5-BC81-220D-3A47705F5420}" dt="2024-06-18T10:13:41.416" v="453"/>
          <ac:graphicFrameMkLst>
            <pc:docMk/>
            <pc:sldMk cId="618798792" sldId="340"/>
            <ac:graphicFrameMk id="13" creationId="{1403950B-19B7-DC9C-6947-2815FE3CCF85}"/>
          </ac:graphicFrameMkLst>
        </pc:graphicFrameChg>
        <pc:graphicFrameChg chg="add del mod modGraphic">
          <ac:chgData name="Ghaleb, Mamoun" userId="S::mg1923@ic.ac.uk::eedf5fdc-f049-48ae-a3cb-ca9da4dc0862" providerId="AD" clId="Web-{CF37AFDE-1FA5-BC81-220D-3A47705F5420}" dt="2024-06-18T10:14:44.106" v="499"/>
          <ac:graphicFrameMkLst>
            <pc:docMk/>
            <pc:sldMk cId="618798792" sldId="340"/>
            <ac:graphicFrameMk id="15" creationId="{F174B0B0-E19F-E24F-FC10-B0467FA1B202}"/>
          </ac:graphicFrameMkLst>
        </pc:graphicFrameChg>
      </pc:sldChg>
    </pc:docChg>
  </pc:docChgLst>
  <pc:docChgLst>
    <pc:chgData name="Techakul, Bhumin" userId="S::ct2123@ic.ac.uk::decb687a-fc5d-4b23-9130-e8ade795d0eb" providerId="AD" clId="Web-{7C9DC008-7F13-48D5-8425-2766ABCB77F1}"/>
    <pc:docChg chg="addSld delSld modSld sldOrd">
      <pc:chgData name="Techakul, Bhumin" userId="S::ct2123@ic.ac.uk::decb687a-fc5d-4b23-9130-e8ade795d0eb" providerId="AD" clId="Web-{7C9DC008-7F13-48D5-8425-2766ABCB77F1}" dt="2024-06-20T16:58:07.948" v="75"/>
      <pc:docMkLst>
        <pc:docMk/>
      </pc:docMkLst>
      <pc:sldChg chg="addSp delSp modSp">
        <pc:chgData name="Techakul, Bhumin" userId="S::ct2123@ic.ac.uk::decb687a-fc5d-4b23-9130-e8ade795d0eb" providerId="AD" clId="Web-{7C9DC008-7F13-48D5-8425-2766ABCB77F1}" dt="2024-06-20T16:52:25.157" v="26"/>
        <pc:sldMkLst>
          <pc:docMk/>
          <pc:sldMk cId="2103449731" sldId="343"/>
        </pc:sldMkLst>
        <pc:picChg chg="add del mod">
          <ac:chgData name="Techakul, Bhumin" userId="S::ct2123@ic.ac.uk::decb687a-fc5d-4b23-9130-e8ade795d0eb" providerId="AD" clId="Web-{7C9DC008-7F13-48D5-8425-2766ABCB77F1}" dt="2024-06-20T16:50:47.545" v="7"/>
          <ac:picMkLst>
            <pc:docMk/>
            <pc:sldMk cId="2103449731" sldId="343"/>
            <ac:picMk id="9" creationId="{D1CF0B8E-2E34-CB90-0590-CA7B12230D02}"/>
          </ac:picMkLst>
        </pc:picChg>
        <pc:picChg chg="add del mod modCrop">
          <ac:chgData name="Techakul, Bhumin" userId="S::ct2123@ic.ac.uk::decb687a-fc5d-4b23-9130-e8ade795d0eb" providerId="AD" clId="Web-{7C9DC008-7F13-48D5-8425-2766ABCB77F1}" dt="2024-06-20T16:52:25.157" v="26"/>
          <ac:picMkLst>
            <pc:docMk/>
            <pc:sldMk cId="2103449731" sldId="343"/>
            <ac:picMk id="10" creationId="{9B9C35F8-4381-A304-D201-9FD08CB9DBEB}"/>
          </ac:picMkLst>
        </pc:picChg>
      </pc:sldChg>
      <pc:sldChg chg="addSp delSp modSp">
        <pc:chgData name="Techakul, Bhumin" userId="S::ct2123@ic.ac.uk::decb687a-fc5d-4b23-9130-e8ade795d0eb" providerId="AD" clId="Web-{7C9DC008-7F13-48D5-8425-2766ABCB77F1}" dt="2024-06-20T16:55:59.226" v="54"/>
        <pc:sldMkLst>
          <pc:docMk/>
          <pc:sldMk cId="2657622301" sldId="344"/>
        </pc:sldMkLst>
        <pc:picChg chg="add del mod modCrop">
          <ac:chgData name="Techakul, Bhumin" userId="S::ct2123@ic.ac.uk::decb687a-fc5d-4b23-9130-e8ade795d0eb" providerId="AD" clId="Web-{7C9DC008-7F13-48D5-8425-2766ABCB77F1}" dt="2024-06-20T16:55:59.226" v="54"/>
          <ac:picMkLst>
            <pc:docMk/>
            <pc:sldMk cId="2657622301" sldId="344"/>
            <ac:picMk id="2" creationId="{9CEAAC13-0B8F-D515-F2A0-284988352085}"/>
          </ac:picMkLst>
        </pc:picChg>
        <pc:picChg chg="add mod modCrop">
          <ac:chgData name="Techakul, Bhumin" userId="S::ct2123@ic.ac.uk::decb687a-fc5d-4b23-9130-e8ade795d0eb" providerId="AD" clId="Web-{7C9DC008-7F13-48D5-8425-2766ABCB77F1}" dt="2024-06-20T16:53:49.863" v="37"/>
          <ac:picMkLst>
            <pc:docMk/>
            <pc:sldMk cId="2657622301" sldId="344"/>
            <ac:picMk id="3" creationId="{08F157AE-80F5-3341-B364-55AC16CCC8D2}"/>
          </ac:picMkLst>
        </pc:picChg>
        <pc:picChg chg="add mod modCrop">
          <ac:chgData name="Techakul, Bhumin" userId="S::ct2123@ic.ac.uk::decb687a-fc5d-4b23-9130-e8ade795d0eb" providerId="AD" clId="Web-{7C9DC008-7F13-48D5-8425-2766ABCB77F1}" dt="2024-06-20T16:54:46.911" v="51"/>
          <ac:picMkLst>
            <pc:docMk/>
            <pc:sldMk cId="2657622301" sldId="344"/>
            <ac:picMk id="4" creationId="{FCF8856D-AD06-924B-9433-187F8B3438E5}"/>
          </ac:picMkLst>
        </pc:picChg>
        <pc:picChg chg="add del">
          <ac:chgData name="Techakul, Bhumin" userId="S::ct2123@ic.ac.uk::decb687a-fc5d-4b23-9130-e8ade795d0eb" providerId="AD" clId="Web-{7C9DC008-7F13-48D5-8425-2766ABCB77F1}" dt="2024-06-20T16:54:35.161" v="49"/>
          <ac:picMkLst>
            <pc:docMk/>
            <pc:sldMk cId="2657622301" sldId="344"/>
            <ac:picMk id="5" creationId="{FCFB22A9-8E98-F8D0-BCBE-BD89B7B5C27D}"/>
          </ac:picMkLst>
        </pc:picChg>
      </pc:sldChg>
      <pc:sldChg chg="addSp delSp modSp del">
        <pc:chgData name="Techakul, Bhumin" userId="S::ct2123@ic.ac.uk::decb687a-fc5d-4b23-9130-e8ade795d0eb" providerId="AD" clId="Web-{7C9DC008-7F13-48D5-8425-2766ABCB77F1}" dt="2024-06-20T16:58:07.948" v="75"/>
        <pc:sldMkLst>
          <pc:docMk/>
          <pc:sldMk cId="345022170" sldId="348"/>
        </pc:sldMkLst>
        <pc:picChg chg="add del mod">
          <ac:chgData name="Techakul, Bhumin" userId="S::ct2123@ic.ac.uk::decb687a-fc5d-4b23-9130-e8ade795d0eb" providerId="AD" clId="Web-{7C9DC008-7F13-48D5-8425-2766ABCB77F1}" dt="2024-06-20T16:57:00.509" v="60"/>
          <ac:picMkLst>
            <pc:docMk/>
            <pc:sldMk cId="345022170" sldId="348"/>
            <ac:picMk id="2" creationId="{EA28F6F1-8F95-AB18-4747-E879E0DC8CEB}"/>
          </ac:picMkLst>
        </pc:picChg>
        <pc:picChg chg="del">
          <ac:chgData name="Techakul, Bhumin" userId="S::ct2123@ic.ac.uk::decb687a-fc5d-4b23-9130-e8ade795d0eb" providerId="AD" clId="Web-{7C9DC008-7F13-48D5-8425-2766ABCB77F1}" dt="2024-06-20T16:56:11.929" v="56"/>
          <ac:picMkLst>
            <pc:docMk/>
            <pc:sldMk cId="345022170" sldId="348"/>
            <ac:picMk id="3" creationId="{5AEFBF22-797D-3CA5-A536-F849A19EA5FD}"/>
          </ac:picMkLst>
        </pc:picChg>
        <pc:picChg chg="add">
          <ac:chgData name="Techakul, Bhumin" userId="S::ct2123@ic.ac.uk::decb687a-fc5d-4b23-9130-e8ade795d0eb" providerId="AD" clId="Web-{7C9DC008-7F13-48D5-8425-2766ABCB77F1}" dt="2024-06-20T16:56:57.946" v="59"/>
          <ac:picMkLst>
            <pc:docMk/>
            <pc:sldMk cId="345022170" sldId="348"/>
            <ac:picMk id="5" creationId="{DC141953-4E24-7275-3790-B824214B81CF}"/>
          </ac:picMkLst>
        </pc:picChg>
      </pc:sldChg>
      <pc:sldChg chg="addSp delSp modSp add ord replId">
        <pc:chgData name="Techakul, Bhumin" userId="S::ct2123@ic.ac.uk::decb687a-fc5d-4b23-9130-e8ade795d0eb" providerId="AD" clId="Web-{7C9DC008-7F13-48D5-8425-2766ABCB77F1}" dt="2024-06-20T16:57:58.963" v="74" actId="20577"/>
        <pc:sldMkLst>
          <pc:docMk/>
          <pc:sldMk cId="1042404829" sldId="354"/>
        </pc:sldMkLst>
        <pc:spChg chg="mod">
          <ac:chgData name="Techakul, Bhumin" userId="S::ct2123@ic.ac.uk::decb687a-fc5d-4b23-9130-e8ade795d0eb" providerId="AD" clId="Web-{7C9DC008-7F13-48D5-8425-2766ABCB77F1}" dt="2024-06-20T16:57:58.963" v="74" actId="20577"/>
          <ac:spMkLst>
            <pc:docMk/>
            <pc:sldMk cId="1042404829" sldId="354"/>
            <ac:spMk id="39" creationId="{00000000-0000-0000-0000-000000000000}"/>
          </ac:spMkLst>
        </pc:spChg>
        <pc:picChg chg="del">
          <ac:chgData name="Techakul, Bhumin" userId="S::ct2123@ic.ac.uk::decb687a-fc5d-4b23-9130-e8ade795d0eb" providerId="AD" clId="Web-{7C9DC008-7F13-48D5-8425-2766ABCB77F1}" dt="2024-06-20T16:57:34.634" v="68"/>
          <ac:picMkLst>
            <pc:docMk/>
            <pc:sldMk cId="1042404829" sldId="354"/>
            <ac:picMk id="3" creationId="{08F157AE-80F5-3341-B364-55AC16CCC8D2}"/>
          </ac:picMkLst>
        </pc:picChg>
        <pc:picChg chg="del">
          <ac:chgData name="Techakul, Bhumin" userId="S::ct2123@ic.ac.uk::decb687a-fc5d-4b23-9130-e8ade795d0eb" providerId="AD" clId="Web-{7C9DC008-7F13-48D5-8425-2766ABCB77F1}" dt="2024-06-20T16:57:35.509" v="69"/>
          <ac:picMkLst>
            <pc:docMk/>
            <pc:sldMk cId="1042404829" sldId="354"/>
            <ac:picMk id="4" creationId="{FCF8856D-AD06-924B-9433-187F8B3438E5}"/>
          </ac:picMkLst>
        </pc:picChg>
        <pc:picChg chg="add mod">
          <ac:chgData name="Techakul, Bhumin" userId="S::ct2123@ic.ac.uk::decb687a-fc5d-4b23-9130-e8ade795d0eb" providerId="AD" clId="Web-{7C9DC008-7F13-48D5-8425-2766ABCB77F1}" dt="2024-06-20T16:57:37.760" v="70" actId="1076"/>
          <ac:picMkLst>
            <pc:docMk/>
            <pc:sldMk cId="1042404829" sldId="354"/>
            <ac:picMk id="5" creationId="{F998F151-F20F-1C2C-E8F2-EF06E691800F}"/>
          </ac:picMkLst>
        </pc:picChg>
      </pc:sldChg>
    </pc:docChg>
  </pc:docChgLst>
  <pc:docChgLst>
    <pc:chgData name="Bassil, Mia" userId="42f0a279-72ad-413c-9cd0-4aed02324d07" providerId="ADAL" clId="{1627C583-BCA0-B347-8AEB-33AB5D830E4C}"/>
    <pc:docChg chg="undo custSel addSld delSld modSld">
      <pc:chgData name="Bassil, Mia" userId="42f0a279-72ad-413c-9cd0-4aed02324d07" providerId="ADAL" clId="{1627C583-BCA0-B347-8AEB-33AB5D830E4C}" dt="2024-06-17T17:01:04.895" v="379" actId="1076"/>
      <pc:docMkLst>
        <pc:docMk/>
      </pc:docMkLst>
      <pc:sldChg chg="addSp delSp modSp">
        <pc:chgData name="Bassil, Mia" userId="42f0a279-72ad-413c-9cd0-4aed02324d07" providerId="ADAL" clId="{1627C583-BCA0-B347-8AEB-33AB5D830E4C}" dt="2024-06-17T17:01:04.895" v="379" actId="1076"/>
        <pc:sldMkLst>
          <pc:docMk/>
          <pc:sldMk cId="3539250878" sldId="322"/>
        </pc:sldMkLst>
        <pc:spChg chg="add del">
          <ac:chgData name="Bassil, Mia" userId="42f0a279-72ad-413c-9cd0-4aed02324d07" providerId="ADAL" clId="{1627C583-BCA0-B347-8AEB-33AB5D830E4C}" dt="2024-06-17T16:48:50.121" v="17" actId="22"/>
          <ac:spMkLst>
            <pc:docMk/>
            <pc:sldMk cId="3539250878" sldId="322"/>
            <ac:spMk id="3" creationId="{A1D2FA36-64A2-6454-6DAD-3F5CA99D4D7F}"/>
          </ac:spMkLst>
        </pc:spChg>
        <pc:graphicFrameChg chg="add del mod modGraphic">
          <ac:chgData name="Bassil, Mia" userId="42f0a279-72ad-413c-9cd0-4aed02324d07" providerId="ADAL" clId="{1627C583-BCA0-B347-8AEB-33AB5D830E4C}" dt="2024-06-17T16:42:41.128" v="11" actId="22"/>
          <ac:graphicFrameMkLst>
            <pc:docMk/>
            <pc:sldMk cId="3539250878" sldId="322"/>
            <ac:graphicFrameMk id="3" creationId="{03FCE66B-FA17-8CD6-8E02-7CAEE1C891DC}"/>
          </ac:graphicFrameMkLst>
        </pc:graphicFrameChg>
        <pc:graphicFrameChg chg="add del mod modGraphic">
          <ac:chgData name="Bassil, Mia" userId="42f0a279-72ad-413c-9cd0-4aed02324d07" providerId="ADAL" clId="{1627C583-BCA0-B347-8AEB-33AB5D830E4C}" dt="2024-06-17T16:44:19.393" v="15" actId="22"/>
          <ac:graphicFrameMkLst>
            <pc:docMk/>
            <pc:sldMk cId="3539250878" sldId="322"/>
            <ac:graphicFrameMk id="3" creationId="{D09CBA4F-7C3B-C6B2-3FE6-B6883848FC61}"/>
          </ac:graphicFrameMkLst>
        </pc:graphicFrameChg>
        <pc:graphicFrameChg chg="add del mod">
          <ac:chgData name="Bassil, Mia" userId="42f0a279-72ad-413c-9cd0-4aed02324d07" providerId="ADAL" clId="{1627C583-BCA0-B347-8AEB-33AB5D830E4C}" dt="2024-06-17T16:48:56.348" v="19" actId="22"/>
          <ac:graphicFrameMkLst>
            <pc:docMk/>
            <pc:sldMk cId="3539250878" sldId="322"/>
            <ac:graphicFrameMk id="5" creationId="{71EB249A-BE1D-015B-2D52-36167449766F}"/>
          </ac:graphicFrameMkLst>
        </pc:graphicFrameChg>
        <pc:picChg chg="add mod">
          <ac:chgData name="Bassil, Mia" userId="42f0a279-72ad-413c-9cd0-4aed02324d07" providerId="ADAL" clId="{1627C583-BCA0-B347-8AEB-33AB5D830E4C}" dt="2024-06-17T17:01:04.895" v="379" actId="1076"/>
          <ac:picMkLst>
            <pc:docMk/>
            <pc:sldMk cId="3539250878" sldId="322"/>
            <ac:picMk id="4" creationId="{09CCF700-AFEF-04EE-82A7-68E95DDDD2E2}"/>
          </ac:picMkLst>
        </pc:picChg>
      </pc:sldChg>
      <pc:sldChg chg="addSp modSp">
        <pc:chgData name="Bassil, Mia" userId="42f0a279-72ad-413c-9cd0-4aed02324d07" providerId="ADAL" clId="{1627C583-BCA0-B347-8AEB-33AB5D830E4C}" dt="2024-06-17T16:58:39.666" v="370" actId="1076"/>
        <pc:sldMkLst>
          <pc:docMk/>
          <pc:sldMk cId="3423601273" sldId="327"/>
        </pc:sldMkLst>
        <pc:spChg chg="add mod">
          <ac:chgData name="Bassil, Mia" userId="42f0a279-72ad-413c-9cd0-4aed02324d07" providerId="ADAL" clId="{1627C583-BCA0-B347-8AEB-33AB5D830E4C}" dt="2024-06-17T16:58:39.666" v="370" actId="1076"/>
          <ac:spMkLst>
            <pc:docMk/>
            <pc:sldMk cId="3423601273" sldId="327"/>
            <ac:spMk id="2" creationId="{7F6ABD52-912F-006E-C4B3-F1B49C7AFB7A}"/>
          </ac:spMkLst>
        </pc:spChg>
        <pc:picChg chg="add mod">
          <ac:chgData name="Bassil, Mia" userId="42f0a279-72ad-413c-9cd0-4aed02324d07" providerId="ADAL" clId="{1627C583-BCA0-B347-8AEB-33AB5D830E4C}" dt="2024-06-17T16:49:41.429" v="22" actId="14100"/>
          <ac:picMkLst>
            <pc:docMk/>
            <pc:sldMk cId="3423601273" sldId="327"/>
            <ac:picMk id="4" creationId="{7FFCC9ED-31AA-8FB2-C409-9BF9122D3373}"/>
          </ac:picMkLst>
        </pc:picChg>
      </pc:sldChg>
      <pc:sldChg chg="new del">
        <pc:chgData name="Bassil, Mia" userId="42f0a279-72ad-413c-9cd0-4aed02324d07" providerId="ADAL" clId="{1627C583-BCA0-B347-8AEB-33AB5D830E4C}" dt="2024-06-17T16:52:23.085" v="24" actId="680"/>
        <pc:sldMkLst>
          <pc:docMk/>
          <pc:sldMk cId="1266740172" sldId="340"/>
        </pc:sldMkLst>
      </pc:sldChg>
    </pc:docChg>
  </pc:docChgLst>
  <pc:docChgLst>
    <pc:chgData name="Zhang, Mai" userId="63a2803d-660f-4378-a9e3-e5274129137a" providerId="ADAL" clId="{59EC41F2-D532-48A6-99FC-C37C48814760}"/>
    <pc:docChg chg="undo custSel addSld delSld modSld sldOrd">
      <pc:chgData name="Zhang, Mai" userId="63a2803d-660f-4378-a9e3-e5274129137a" providerId="ADAL" clId="{59EC41F2-D532-48A6-99FC-C37C48814760}" dt="2024-06-21T09:46:10.294" v="1130" actId="242"/>
      <pc:docMkLst>
        <pc:docMk/>
      </pc:docMkLst>
      <pc:sldChg chg="modSp mod">
        <pc:chgData name="Zhang, Mai" userId="63a2803d-660f-4378-a9e3-e5274129137a" providerId="ADAL" clId="{59EC41F2-D532-48A6-99FC-C37C48814760}" dt="2024-06-20T18:15:39.711" v="1094" actId="20577"/>
        <pc:sldMkLst>
          <pc:docMk/>
          <pc:sldMk cId="1624190946" sldId="257"/>
        </pc:sldMkLst>
        <pc:spChg chg="mod">
          <ac:chgData name="Zhang, Mai" userId="63a2803d-660f-4378-a9e3-e5274129137a" providerId="ADAL" clId="{59EC41F2-D532-48A6-99FC-C37C48814760}" dt="2024-06-20T12:51:58.512" v="1032" actId="2711"/>
          <ac:spMkLst>
            <pc:docMk/>
            <pc:sldMk cId="1624190946" sldId="257"/>
            <ac:spMk id="3" creationId="{00000000-0000-0000-0000-000000000000}"/>
          </ac:spMkLst>
        </pc:spChg>
        <pc:spChg chg="mod">
          <ac:chgData name="Zhang, Mai" userId="63a2803d-660f-4378-a9e3-e5274129137a" providerId="ADAL" clId="{59EC41F2-D532-48A6-99FC-C37C48814760}" dt="2024-06-20T18:15:39.711" v="1094" actId="20577"/>
          <ac:spMkLst>
            <pc:docMk/>
            <pc:sldMk cId="1624190946" sldId="257"/>
            <ac:spMk id="6" creationId="{93B644B2-41A4-8892-596B-9E5D8708E467}"/>
          </ac:spMkLst>
        </pc:spChg>
        <pc:picChg chg="mod">
          <ac:chgData name="Zhang, Mai" userId="63a2803d-660f-4378-a9e3-e5274129137a" providerId="ADAL" clId="{59EC41F2-D532-48A6-99FC-C37C48814760}" dt="2024-06-20T18:15:15.093" v="1072" actId="1076"/>
          <ac:picMkLst>
            <pc:docMk/>
            <pc:sldMk cId="1624190946" sldId="257"/>
            <ac:picMk id="4" creationId="{35EEFCAC-B61C-0703-8BCC-1107BBB0DF00}"/>
          </ac:picMkLst>
        </pc:picChg>
      </pc:sldChg>
      <pc:sldChg chg="del">
        <pc:chgData name="Zhang, Mai" userId="63a2803d-660f-4378-a9e3-e5274129137a" providerId="ADAL" clId="{59EC41F2-D532-48A6-99FC-C37C48814760}" dt="2024-06-19T09:45:51.981" v="825" actId="47"/>
        <pc:sldMkLst>
          <pc:docMk/>
          <pc:sldMk cId="0" sldId="259"/>
        </pc:sldMkLst>
      </pc:sldChg>
      <pc:sldChg chg="del">
        <pc:chgData name="Zhang, Mai" userId="63a2803d-660f-4378-a9e3-e5274129137a" providerId="ADAL" clId="{59EC41F2-D532-48A6-99FC-C37C48814760}" dt="2024-06-17T11:10:10.823" v="0" actId="47"/>
        <pc:sldMkLst>
          <pc:docMk/>
          <pc:sldMk cId="0" sldId="263"/>
        </pc:sldMkLst>
      </pc:sldChg>
      <pc:sldChg chg="add del">
        <pc:chgData name="Zhang, Mai" userId="63a2803d-660f-4378-a9e3-e5274129137a" providerId="ADAL" clId="{59EC41F2-D532-48A6-99FC-C37C48814760}" dt="2024-06-20T13:33:07.708" v="1044" actId="47"/>
        <pc:sldMkLst>
          <pc:docMk/>
          <pc:sldMk cId="0" sldId="267"/>
        </pc:sldMkLst>
      </pc:sldChg>
      <pc:sldChg chg="addSp modSp mod">
        <pc:chgData name="Zhang, Mai" userId="63a2803d-660f-4378-a9e3-e5274129137a" providerId="ADAL" clId="{59EC41F2-D532-48A6-99FC-C37C48814760}" dt="2024-06-20T13:32:17.139" v="1042" actId="1076"/>
        <pc:sldMkLst>
          <pc:docMk/>
          <pc:sldMk cId="0" sldId="268"/>
        </pc:sldMkLst>
        <pc:spChg chg="mod">
          <ac:chgData name="Zhang, Mai" userId="63a2803d-660f-4378-a9e3-e5274129137a" providerId="ADAL" clId="{59EC41F2-D532-48A6-99FC-C37C48814760}" dt="2024-06-20T13:32:02.010" v="1040" actId="1076"/>
          <ac:spMkLst>
            <pc:docMk/>
            <pc:sldMk cId="0" sldId="268"/>
            <ac:spMk id="3" creationId="{00000000-0000-0000-0000-000000000000}"/>
          </ac:spMkLst>
        </pc:spChg>
        <pc:spChg chg="mod">
          <ac:chgData name="Zhang, Mai" userId="63a2803d-660f-4378-a9e3-e5274129137a" providerId="ADAL" clId="{59EC41F2-D532-48A6-99FC-C37C48814760}" dt="2024-06-20T13:30:17.130" v="1034" actId="571"/>
          <ac:spMkLst>
            <pc:docMk/>
            <pc:sldMk cId="0" sldId="268"/>
            <ac:spMk id="21" creationId="{C4761E48-0B73-D210-26D3-BE2C978515C8}"/>
          </ac:spMkLst>
        </pc:spChg>
        <pc:spChg chg="mod">
          <ac:chgData name="Zhang, Mai" userId="63a2803d-660f-4378-a9e3-e5274129137a" providerId="ADAL" clId="{59EC41F2-D532-48A6-99FC-C37C48814760}" dt="2024-06-20T13:30:17.130" v="1034" actId="571"/>
          <ac:spMkLst>
            <pc:docMk/>
            <pc:sldMk cId="0" sldId="268"/>
            <ac:spMk id="37" creationId="{AA568A1C-CFF8-8A7C-6759-59BE16BB87E0}"/>
          </ac:spMkLst>
        </pc:spChg>
        <pc:spChg chg="mod">
          <ac:chgData name="Zhang, Mai" userId="63a2803d-660f-4378-a9e3-e5274129137a" providerId="ADAL" clId="{59EC41F2-D532-48A6-99FC-C37C48814760}" dt="2024-06-20T13:30:17.130" v="1034" actId="571"/>
          <ac:spMkLst>
            <pc:docMk/>
            <pc:sldMk cId="0" sldId="268"/>
            <ac:spMk id="39" creationId="{171F4B17-F030-80CD-A006-3A7A51533359}"/>
          </ac:spMkLst>
        </pc:spChg>
        <pc:spChg chg="mod">
          <ac:chgData name="Zhang, Mai" userId="63a2803d-660f-4378-a9e3-e5274129137a" providerId="ADAL" clId="{59EC41F2-D532-48A6-99FC-C37C48814760}" dt="2024-06-20T13:30:17.130" v="1034" actId="571"/>
          <ac:spMkLst>
            <pc:docMk/>
            <pc:sldMk cId="0" sldId="268"/>
            <ac:spMk id="40" creationId="{51DDB16C-A603-3C77-DAA0-961A8AF90884}"/>
          </ac:spMkLst>
        </pc:spChg>
        <pc:grpChg chg="add mod">
          <ac:chgData name="Zhang, Mai" userId="63a2803d-660f-4378-a9e3-e5274129137a" providerId="ADAL" clId="{59EC41F2-D532-48A6-99FC-C37C48814760}" dt="2024-06-20T13:32:17.139" v="1042" actId="1076"/>
          <ac:grpSpMkLst>
            <pc:docMk/>
            <pc:sldMk cId="0" sldId="268"/>
            <ac:grpSpMk id="2" creationId="{06539F97-5913-77DD-B792-5FDA4A24F003}"/>
          </ac:grpSpMkLst>
        </pc:grpChg>
        <pc:grpChg chg="mod">
          <ac:chgData name="Zhang, Mai" userId="63a2803d-660f-4378-a9e3-e5274129137a" providerId="ADAL" clId="{59EC41F2-D532-48A6-99FC-C37C48814760}" dt="2024-06-20T13:32:09.107" v="1041" actId="1076"/>
          <ac:grpSpMkLst>
            <pc:docMk/>
            <pc:sldMk cId="0" sldId="268"/>
            <ac:grpSpMk id="9" creationId="{00000000-0000-0000-0000-000000000000}"/>
          </ac:grpSpMkLst>
        </pc:grpChg>
        <pc:grpChg chg="mod">
          <ac:chgData name="Zhang, Mai" userId="63a2803d-660f-4378-a9e3-e5274129137a" providerId="ADAL" clId="{59EC41F2-D532-48A6-99FC-C37C48814760}" dt="2024-06-20T13:30:30.568" v="1037" actId="1076"/>
          <ac:grpSpMkLst>
            <pc:docMk/>
            <pc:sldMk cId="0" sldId="268"/>
            <ac:grpSpMk id="12" creationId="{00000000-0000-0000-0000-000000000000}"/>
          </ac:grpSpMkLst>
        </pc:grpChg>
        <pc:grpChg chg="add mod">
          <ac:chgData name="Zhang, Mai" userId="63a2803d-660f-4378-a9e3-e5274129137a" providerId="ADAL" clId="{59EC41F2-D532-48A6-99FC-C37C48814760}" dt="2024-06-20T13:30:35.044" v="1038" actId="1076"/>
          <ac:grpSpMkLst>
            <pc:docMk/>
            <pc:sldMk cId="0" sldId="268"/>
            <ac:grpSpMk id="38" creationId="{40575D21-C1E4-E976-F752-ECED0C4F47ED}"/>
          </ac:grpSpMkLst>
        </pc:grpChg>
      </pc:sldChg>
      <pc:sldChg chg="addSp delSp modSp add mod setBg">
        <pc:chgData name="Zhang, Mai" userId="63a2803d-660f-4378-a9e3-e5274129137a" providerId="ADAL" clId="{59EC41F2-D532-48A6-99FC-C37C48814760}" dt="2024-06-20T12:31:22.220" v="945" actId="20577"/>
        <pc:sldMkLst>
          <pc:docMk/>
          <pc:sldMk cId="2584940142" sldId="290"/>
        </pc:sldMkLst>
        <pc:spChg chg="add mod">
          <ac:chgData name="Zhang, Mai" userId="63a2803d-660f-4378-a9e3-e5274129137a" providerId="ADAL" clId="{59EC41F2-D532-48A6-99FC-C37C48814760}" dt="2024-06-19T09:37:50.690" v="776" actId="1076"/>
          <ac:spMkLst>
            <pc:docMk/>
            <pc:sldMk cId="2584940142" sldId="290"/>
            <ac:spMk id="2" creationId="{11E5D4A0-3501-8D28-0C04-50DD7B44EBED}"/>
          </ac:spMkLst>
        </pc:spChg>
        <pc:spChg chg="add mod">
          <ac:chgData name="Zhang, Mai" userId="63a2803d-660f-4378-a9e3-e5274129137a" providerId="ADAL" clId="{59EC41F2-D532-48A6-99FC-C37C48814760}" dt="2024-06-19T09:37:55.250" v="777" actId="1076"/>
          <ac:spMkLst>
            <pc:docMk/>
            <pc:sldMk cId="2584940142" sldId="290"/>
            <ac:spMk id="3" creationId="{D4C7C66B-D109-B580-8CBF-AA2F4CF39F3D}"/>
          </ac:spMkLst>
        </pc:spChg>
        <pc:spChg chg="add mod">
          <ac:chgData name="Zhang, Mai" userId="63a2803d-660f-4378-a9e3-e5274129137a" providerId="ADAL" clId="{59EC41F2-D532-48A6-99FC-C37C48814760}" dt="2024-06-19T09:38:50.328" v="787" actId="207"/>
          <ac:spMkLst>
            <pc:docMk/>
            <pc:sldMk cId="2584940142" sldId="290"/>
            <ac:spMk id="4" creationId="{435DE85D-7D6D-7E78-FA93-2D5EC91A608D}"/>
          </ac:spMkLst>
        </pc:spChg>
        <pc:spChg chg="add mod">
          <ac:chgData name="Zhang, Mai" userId="63a2803d-660f-4378-a9e3-e5274129137a" providerId="ADAL" clId="{59EC41F2-D532-48A6-99FC-C37C48814760}" dt="2024-06-19T09:38:40.186" v="784" actId="207"/>
          <ac:spMkLst>
            <pc:docMk/>
            <pc:sldMk cId="2584940142" sldId="290"/>
            <ac:spMk id="5" creationId="{CB05B4C1-38BC-8543-6932-A2708F10E3BB}"/>
          </ac:spMkLst>
        </pc:spChg>
        <pc:spChg chg="add del mod">
          <ac:chgData name="Zhang, Mai" userId="63a2803d-660f-4378-a9e3-e5274129137a" providerId="ADAL" clId="{59EC41F2-D532-48A6-99FC-C37C48814760}" dt="2024-06-19T09:36:46.547" v="764" actId="478"/>
          <ac:spMkLst>
            <pc:docMk/>
            <pc:sldMk cId="2584940142" sldId="290"/>
            <ac:spMk id="6" creationId="{CB21B584-8111-D5A5-12A5-37DEC36EB92B}"/>
          </ac:spMkLst>
        </pc:spChg>
        <pc:spChg chg="add del mod">
          <ac:chgData name="Zhang, Mai" userId="63a2803d-660f-4378-a9e3-e5274129137a" providerId="ADAL" clId="{59EC41F2-D532-48A6-99FC-C37C48814760}" dt="2024-06-19T09:36:46.547" v="764" actId="478"/>
          <ac:spMkLst>
            <pc:docMk/>
            <pc:sldMk cId="2584940142" sldId="290"/>
            <ac:spMk id="7" creationId="{663FA12F-4FE6-D502-B741-E1E06FA024FC}"/>
          </ac:spMkLst>
        </pc:spChg>
        <pc:spChg chg="add mod">
          <ac:chgData name="Zhang, Mai" userId="63a2803d-660f-4378-a9e3-e5274129137a" providerId="ADAL" clId="{59EC41F2-D532-48A6-99FC-C37C48814760}" dt="2024-06-19T09:38:19.438" v="780" actId="207"/>
          <ac:spMkLst>
            <pc:docMk/>
            <pc:sldMk cId="2584940142" sldId="290"/>
            <ac:spMk id="8" creationId="{544B5E1C-E941-BB7C-9747-4C61741334AC}"/>
          </ac:spMkLst>
        </pc:spChg>
        <pc:spChg chg="add mod">
          <ac:chgData name="Zhang, Mai" userId="63a2803d-660f-4378-a9e3-e5274129137a" providerId="ADAL" clId="{59EC41F2-D532-48A6-99FC-C37C48814760}" dt="2024-06-19T09:38:43.421" v="785" actId="207"/>
          <ac:spMkLst>
            <pc:docMk/>
            <pc:sldMk cId="2584940142" sldId="290"/>
            <ac:spMk id="9" creationId="{1FF1A37F-3329-72D2-32A3-E6D82218D60E}"/>
          </ac:spMkLst>
        </pc:spChg>
        <pc:spChg chg="add mod">
          <ac:chgData name="Zhang, Mai" userId="63a2803d-660f-4378-a9e3-e5274129137a" providerId="ADAL" clId="{59EC41F2-D532-48A6-99FC-C37C48814760}" dt="2024-06-19T09:41:32.735" v="798"/>
          <ac:spMkLst>
            <pc:docMk/>
            <pc:sldMk cId="2584940142" sldId="290"/>
            <ac:spMk id="10" creationId="{0B05BB02-2D1B-A743-3410-EB180E473A84}"/>
          </ac:spMkLst>
        </pc:spChg>
        <pc:spChg chg="add mod">
          <ac:chgData name="Zhang, Mai" userId="63a2803d-660f-4378-a9e3-e5274129137a" providerId="ADAL" clId="{59EC41F2-D532-48A6-99FC-C37C48814760}" dt="2024-06-19T09:41:44.589" v="800" actId="1076"/>
          <ac:spMkLst>
            <pc:docMk/>
            <pc:sldMk cId="2584940142" sldId="290"/>
            <ac:spMk id="11" creationId="{379437C7-9676-99B9-66B0-A705FC875BD4}"/>
          </ac:spMkLst>
        </pc:spChg>
        <pc:spChg chg="mod">
          <ac:chgData name="Zhang, Mai" userId="63a2803d-660f-4378-a9e3-e5274129137a" providerId="ADAL" clId="{59EC41F2-D532-48A6-99FC-C37C48814760}" dt="2024-06-20T12:31:22.220" v="945" actId="20577"/>
          <ac:spMkLst>
            <pc:docMk/>
            <pc:sldMk cId="2584940142" sldId="290"/>
            <ac:spMk id="39" creationId="{00000000-0000-0000-0000-000000000000}"/>
          </ac:spMkLst>
        </pc:spChg>
        <pc:spChg chg="mod">
          <ac:chgData name="Zhang, Mai" userId="63a2803d-660f-4378-a9e3-e5274129137a" providerId="ADAL" clId="{59EC41F2-D532-48A6-99FC-C37C48814760}" dt="2024-06-19T09:34:30.576" v="749" actId="20577"/>
          <ac:spMkLst>
            <pc:docMk/>
            <pc:sldMk cId="2584940142" sldId="290"/>
            <ac:spMk id="138" creationId="{D4CEC9CE-963E-2F3F-1E05-9E0010A06F81}"/>
          </ac:spMkLst>
        </pc:spChg>
        <pc:spChg chg="mod">
          <ac:chgData name="Zhang, Mai" userId="63a2803d-660f-4378-a9e3-e5274129137a" providerId="ADAL" clId="{59EC41F2-D532-48A6-99FC-C37C48814760}" dt="2024-06-19T09:34:42.258" v="751" actId="1076"/>
          <ac:spMkLst>
            <pc:docMk/>
            <pc:sldMk cId="2584940142" sldId="290"/>
            <ac:spMk id="139" creationId="{291B837E-4B56-0793-1555-08325427F118}"/>
          </ac:spMkLst>
        </pc:spChg>
        <pc:spChg chg="mod">
          <ac:chgData name="Zhang, Mai" userId="63a2803d-660f-4378-a9e3-e5274129137a" providerId="ADAL" clId="{59EC41F2-D532-48A6-99FC-C37C48814760}" dt="2024-06-19T09:35:02.244" v="754" actId="207"/>
          <ac:spMkLst>
            <pc:docMk/>
            <pc:sldMk cId="2584940142" sldId="290"/>
            <ac:spMk id="140" creationId="{335B4164-0FD9-D738-35B3-EEE36F54584E}"/>
          </ac:spMkLst>
        </pc:spChg>
        <pc:spChg chg="mod">
          <ac:chgData name="Zhang, Mai" userId="63a2803d-660f-4378-a9e3-e5274129137a" providerId="ADAL" clId="{59EC41F2-D532-48A6-99FC-C37C48814760}" dt="2024-06-19T09:41:24.948" v="797"/>
          <ac:spMkLst>
            <pc:docMk/>
            <pc:sldMk cId="2584940142" sldId="290"/>
            <ac:spMk id="141" creationId="{5E2B78DE-FDF9-7184-FD48-1A7E84793CFD}"/>
          </ac:spMkLst>
        </pc:spChg>
        <pc:spChg chg="mod">
          <ac:chgData name="Zhang, Mai" userId="63a2803d-660f-4378-a9e3-e5274129137a" providerId="ADAL" clId="{59EC41F2-D532-48A6-99FC-C37C48814760}" dt="2024-06-19T09:35:26.347" v="758" actId="207"/>
          <ac:spMkLst>
            <pc:docMk/>
            <pc:sldMk cId="2584940142" sldId="290"/>
            <ac:spMk id="142" creationId="{1B6AD1E6-F5CF-A392-CC7C-674DD45F1487}"/>
          </ac:spMkLst>
        </pc:spChg>
        <pc:spChg chg="del">
          <ac:chgData name="Zhang, Mai" userId="63a2803d-660f-4378-a9e3-e5274129137a" providerId="ADAL" clId="{59EC41F2-D532-48A6-99FC-C37C48814760}" dt="2024-06-19T09:35:43.563" v="759" actId="478"/>
          <ac:spMkLst>
            <pc:docMk/>
            <pc:sldMk cId="2584940142" sldId="290"/>
            <ac:spMk id="143" creationId="{87D92B12-CC39-5FFF-E575-C49D853C096A}"/>
          </ac:spMkLst>
        </pc:spChg>
        <pc:spChg chg="del">
          <ac:chgData name="Zhang, Mai" userId="63a2803d-660f-4378-a9e3-e5274129137a" providerId="ADAL" clId="{59EC41F2-D532-48A6-99FC-C37C48814760}" dt="2024-06-19T09:35:43.563" v="759" actId="478"/>
          <ac:spMkLst>
            <pc:docMk/>
            <pc:sldMk cId="2584940142" sldId="290"/>
            <ac:spMk id="144" creationId="{8C69AEF6-C4FC-E3AB-AFFC-2887E61E109E}"/>
          </ac:spMkLst>
        </pc:spChg>
        <pc:spChg chg="del">
          <ac:chgData name="Zhang, Mai" userId="63a2803d-660f-4378-a9e3-e5274129137a" providerId="ADAL" clId="{59EC41F2-D532-48A6-99FC-C37C48814760}" dt="2024-06-19T09:35:43.563" v="759" actId="478"/>
          <ac:spMkLst>
            <pc:docMk/>
            <pc:sldMk cId="2584940142" sldId="290"/>
            <ac:spMk id="145" creationId="{FB30C492-D6D8-FC63-2ADC-66FB0007BEC7}"/>
          </ac:spMkLst>
        </pc:spChg>
        <pc:spChg chg="del">
          <ac:chgData name="Zhang, Mai" userId="63a2803d-660f-4378-a9e3-e5274129137a" providerId="ADAL" clId="{59EC41F2-D532-48A6-99FC-C37C48814760}" dt="2024-06-19T09:35:43.563" v="759" actId="478"/>
          <ac:spMkLst>
            <pc:docMk/>
            <pc:sldMk cId="2584940142" sldId="290"/>
            <ac:spMk id="146" creationId="{29FD4337-EB32-0D93-E9AA-BB3F524C47CC}"/>
          </ac:spMkLst>
        </pc:spChg>
        <pc:spChg chg="del">
          <ac:chgData name="Zhang, Mai" userId="63a2803d-660f-4378-a9e3-e5274129137a" providerId="ADAL" clId="{59EC41F2-D532-48A6-99FC-C37C48814760}" dt="2024-06-19T09:35:43.563" v="759" actId="478"/>
          <ac:spMkLst>
            <pc:docMk/>
            <pc:sldMk cId="2584940142" sldId="290"/>
            <ac:spMk id="147" creationId="{3C8C0FA4-C69E-C4FC-24FF-E2D18828A8BB}"/>
          </ac:spMkLst>
        </pc:spChg>
        <pc:spChg chg="del">
          <ac:chgData name="Zhang, Mai" userId="63a2803d-660f-4378-a9e3-e5274129137a" providerId="ADAL" clId="{59EC41F2-D532-48A6-99FC-C37C48814760}" dt="2024-06-19T09:35:43.563" v="759" actId="478"/>
          <ac:spMkLst>
            <pc:docMk/>
            <pc:sldMk cId="2584940142" sldId="290"/>
            <ac:spMk id="148" creationId="{B6B9C56B-90B1-81CB-1B7E-BCF3BA743163}"/>
          </ac:spMkLst>
        </pc:spChg>
        <pc:spChg chg="del">
          <ac:chgData name="Zhang, Mai" userId="63a2803d-660f-4378-a9e3-e5274129137a" providerId="ADAL" clId="{59EC41F2-D532-48A6-99FC-C37C48814760}" dt="2024-06-19T09:35:43.563" v="759" actId="478"/>
          <ac:spMkLst>
            <pc:docMk/>
            <pc:sldMk cId="2584940142" sldId="290"/>
            <ac:spMk id="149" creationId="{1B14F696-E112-43EF-1B12-ED400F6ACC8B}"/>
          </ac:spMkLst>
        </pc:spChg>
        <pc:spChg chg="del">
          <ac:chgData name="Zhang, Mai" userId="63a2803d-660f-4378-a9e3-e5274129137a" providerId="ADAL" clId="{59EC41F2-D532-48A6-99FC-C37C48814760}" dt="2024-06-19T09:35:43.563" v="759" actId="478"/>
          <ac:spMkLst>
            <pc:docMk/>
            <pc:sldMk cId="2584940142" sldId="290"/>
            <ac:spMk id="150" creationId="{72CEC70F-69E0-3726-D8F7-CB34D1183AE7}"/>
          </ac:spMkLst>
        </pc:spChg>
      </pc:sldChg>
      <pc:sldChg chg="addSp delSp modSp mod">
        <pc:chgData name="Zhang, Mai" userId="63a2803d-660f-4378-a9e3-e5274129137a" providerId="ADAL" clId="{59EC41F2-D532-48A6-99FC-C37C48814760}" dt="2024-06-20T12:27:23.520" v="924" actId="14100"/>
        <pc:sldMkLst>
          <pc:docMk/>
          <pc:sldMk cId="2625659343" sldId="305"/>
        </pc:sldMkLst>
        <pc:picChg chg="add del mod">
          <ac:chgData name="Zhang, Mai" userId="63a2803d-660f-4378-a9e3-e5274129137a" providerId="ADAL" clId="{59EC41F2-D532-48A6-99FC-C37C48814760}" dt="2024-06-20T12:20:44.019" v="910" actId="478"/>
          <ac:picMkLst>
            <pc:docMk/>
            <pc:sldMk cId="2625659343" sldId="305"/>
            <ac:picMk id="3" creationId="{5D8CC6C2-6D05-E38C-D0D5-BA3DA5B6E9A9}"/>
          </ac:picMkLst>
        </pc:picChg>
        <pc:picChg chg="add del mod modCrop">
          <ac:chgData name="Zhang, Mai" userId="63a2803d-660f-4378-a9e3-e5274129137a" providerId="ADAL" clId="{59EC41F2-D532-48A6-99FC-C37C48814760}" dt="2024-06-20T12:26:16.385" v="919" actId="478"/>
          <ac:picMkLst>
            <pc:docMk/>
            <pc:sldMk cId="2625659343" sldId="305"/>
            <ac:picMk id="4" creationId="{89BAB5CB-5A84-83CE-AE1C-7AFA00AAC9AC}"/>
          </ac:picMkLst>
        </pc:picChg>
        <pc:picChg chg="add mod">
          <ac:chgData name="Zhang, Mai" userId="63a2803d-660f-4378-a9e3-e5274129137a" providerId="ADAL" clId="{59EC41F2-D532-48A6-99FC-C37C48814760}" dt="2024-06-20T12:27:23.520" v="924" actId="14100"/>
          <ac:picMkLst>
            <pc:docMk/>
            <pc:sldMk cId="2625659343" sldId="305"/>
            <ac:picMk id="7" creationId="{31692717-98AD-4B17-BFE9-A46BED9690D8}"/>
          </ac:picMkLst>
        </pc:picChg>
      </pc:sldChg>
      <pc:sldChg chg="addSp delSp modSp mod">
        <pc:chgData name="Zhang, Mai" userId="63a2803d-660f-4378-a9e3-e5274129137a" providerId="ADAL" clId="{59EC41F2-D532-48A6-99FC-C37C48814760}" dt="2024-06-20T14:42:46.381" v="1062"/>
        <pc:sldMkLst>
          <pc:docMk/>
          <pc:sldMk cId="3488306464" sldId="307"/>
        </pc:sldMkLst>
        <pc:spChg chg="add mod">
          <ac:chgData name="Zhang, Mai" userId="63a2803d-660f-4378-a9e3-e5274129137a" providerId="ADAL" clId="{59EC41F2-D532-48A6-99FC-C37C48814760}" dt="2024-06-20T12:44:48.751" v="1002" actId="1076"/>
          <ac:spMkLst>
            <pc:docMk/>
            <pc:sldMk cId="3488306464" sldId="307"/>
            <ac:spMk id="5" creationId="{109EFDDD-1D02-1311-DD20-3C00919F68E9}"/>
          </ac:spMkLst>
        </pc:spChg>
        <pc:spChg chg="add mod">
          <ac:chgData name="Zhang, Mai" userId="63a2803d-660f-4378-a9e3-e5274129137a" providerId="ADAL" clId="{59EC41F2-D532-48A6-99FC-C37C48814760}" dt="2024-06-20T12:45:28.197" v="1004" actId="1076"/>
          <ac:spMkLst>
            <pc:docMk/>
            <pc:sldMk cId="3488306464" sldId="307"/>
            <ac:spMk id="6" creationId="{1F9541DB-A106-1C89-D739-95CC011FC7D1}"/>
          </ac:spMkLst>
        </pc:spChg>
        <pc:spChg chg="del">
          <ac:chgData name="Zhang, Mai" userId="63a2803d-660f-4378-a9e3-e5274129137a" providerId="ADAL" clId="{59EC41F2-D532-48A6-99FC-C37C48814760}" dt="2024-06-20T12:44:40.173" v="996" actId="478"/>
          <ac:spMkLst>
            <pc:docMk/>
            <pc:sldMk cId="3488306464" sldId="307"/>
            <ac:spMk id="51" creationId="{00000000-0000-0000-0000-000000000000}"/>
          </ac:spMkLst>
        </pc:spChg>
        <pc:spChg chg="del">
          <ac:chgData name="Zhang, Mai" userId="63a2803d-660f-4378-a9e3-e5274129137a" providerId="ADAL" clId="{59EC41F2-D532-48A6-99FC-C37C48814760}" dt="2024-06-20T12:44:41.008" v="997" actId="478"/>
          <ac:spMkLst>
            <pc:docMk/>
            <pc:sldMk cId="3488306464" sldId="307"/>
            <ac:spMk id="52" creationId="{00000000-0000-0000-0000-000000000000}"/>
          </ac:spMkLst>
        </pc:spChg>
        <pc:graphicFrameChg chg="modGraphic">
          <ac:chgData name="Zhang, Mai" userId="63a2803d-660f-4378-a9e3-e5274129137a" providerId="ADAL" clId="{59EC41F2-D532-48A6-99FC-C37C48814760}" dt="2024-06-20T14:42:29.028" v="1060" actId="403"/>
          <ac:graphicFrameMkLst>
            <pc:docMk/>
            <pc:sldMk cId="3488306464" sldId="307"/>
            <ac:graphicFrameMk id="8" creationId="{24486764-7B52-2913-B0F4-53650A4460D5}"/>
          </ac:graphicFrameMkLst>
        </pc:graphicFrameChg>
        <pc:graphicFrameChg chg="mod modGraphic">
          <ac:chgData name="Zhang, Mai" userId="63a2803d-660f-4378-a9e3-e5274129137a" providerId="ADAL" clId="{59EC41F2-D532-48A6-99FC-C37C48814760}" dt="2024-06-20T14:42:46.381" v="1062"/>
          <ac:graphicFrameMkLst>
            <pc:docMk/>
            <pc:sldMk cId="3488306464" sldId="307"/>
            <ac:graphicFrameMk id="10" creationId="{F100108F-DCF5-FA92-630C-C2D0A1D5DB81}"/>
          </ac:graphicFrameMkLst>
        </pc:graphicFrameChg>
      </pc:sldChg>
      <pc:sldChg chg="modSp mod">
        <pc:chgData name="Zhang, Mai" userId="63a2803d-660f-4378-a9e3-e5274129137a" providerId="ADAL" clId="{59EC41F2-D532-48A6-99FC-C37C48814760}" dt="2024-06-20T14:43:29.134" v="1069" actId="1076"/>
        <pc:sldMkLst>
          <pc:docMk/>
          <pc:sldMk cId="68568485" sldId="308"/>
        </pc:sldMkLst>
        <pc:graphicFrameChg chg="mod modGraphic">
          <ac:chgData name="Zhang, Mai" userId="63a2803d-660f-4378-a9e3-e5274129137a" providerId="ADAL" clId="{59EC41F2-D532-48A6-99FC-C37C48814760}" dt="2024-06-20T14:43:29.134" v="1069" actId="1076"/>
          <ac:graphicFrameMkLst>
            <pc:docMk/>
            <pc:sldMk cId="68568485" sldId="308"/>
            <ac:graphicFrameMk id="2" creationId="{EB5658E8-BC9E-9677-D06C-9208C710BAC6}"/>
          </ac:graphicFrameMkLst>
        </pc:graphicFrameChg>
      </pc:sldChg>
      <pc:sldChg chg="addSp delSp modSp add del mod">
        <pc:chgData name="Zhang, Mai" userId="63a2803d-660f-4378-a9e3-e5274129137a" providerId="ADAL" clId="{59EC41F2-D532-48A6-99FC-C37C48814760}" dt="2024-06-18T13:50:10.199" v="722" actId="20577"/>
        <pc:sldMkLst>
          <pc:docMk/>
          <pc:sldMk cId="4084373557" sldId="310"/>
        </pc:sldMkLst>
        <pc:spChg chg="add del mod">
          <ac:chgData name="Zhang, Mai" userId="63a2803d-660f-4378-a9e3-e5274129137a" providerId="ADAL" clId="{59EC41F2-D532-48A6-99FC-C37C48814760}" dt="2024-06-17T15:28:11.578" v="189" actId="478"/>
          <ac:spMkLst>
            <pc:docMk/>
            <pc:sldMk cId="4084373557" sldId="310"/>
            <ac:spMk id="2" creationId="{E03B9F1A-1CA9-03BC-4373-D2B9BB2092B2}"/>
          </ac:spMkLst>
        </pc:spChg>
        <pc:spChg chg="add mod">
          <ac:chgData name="Zhang, Mai" userId="63a2803d-660f-4378-a9e3-e5274129137a" providerId="ADAL" clId="{59EC41F2-D532-48A6-99FC-C37C48814760}" dt="2024-06-17T15:30:23.584" v="318" actId="20577"/>
          <ac:spMkLst>
            <pc:docMk/>
            <pc:sldMk cId="4084373557" sldId="310"/>
            <ac:spMk id="3" creationId="{11271F5D-2D0E-4653-7F82-9360E7F1C879}"/>
          </ac:spMkLst>
        </pc:spChg>
        <pc:spChg chg="del">
          <ac:chgData name="Zhang, Mai" userId="63a2803d-660f-4378-a9e3-e5274129137a" providerId="ADAL" clId="{59EC41F2-D532-48A6-99FC-C37C48814760}" dt="2024-06-17T15:24:21.568" v="64" actId="478"/>
          <ac:spMkLst>
            <pc:docMk/>
            <pc:sldMk cId="4084373557" sldId="310"/>
            <ac:spMk id="20" creationId="{2C20668E-9FDA-6E52-F4F9-2C695B190315}"/>
          </ac:spMkLst>
        </pc:spChg>
        <pc:spChg chg="mod">
          <ac:chgData name="Zhang, Mai" userId="63a2803d-660f-4378-a9e3-e5274129137a" providerId="ADAL" clId="{59EC41F2-D532-48A6-99FC-C37C48814760}" dt="2024-06-18T13:50:10.199" v="722" actId="20577"/>
          <ac:spMkLst>
            <pc:docMk/>
            <pc:sldMk cId="4084373557" sldId="310"/>
            <ac:spMk id="21" creationId="{9886AE85-82D8-F14D-186A-59C380C4A5B1}"/>
          </ac:spMkLst>
        </pc:spChg>
        <pc:spChg chg="mod">
          <ac:chgData name="Zhang, Mai" userId="63a2803d-660f-4378-a9e3-e5274129137a" providerId="ADAL" clId="{59EC41F2-D532-48A6-99FC-C37C48814760}" dt="2024-06-17T15:28:06.601" v="188" actId="20577"/>
          <ac:spMkLst>
            <pc:docMk/>
            <pc:sldMk cId="4084373557" sldId="310"/>
            <ac:spMk id="22" creationId="{C7B53502-07D0-34DF-C28E-A67B7B507EF7}"/>
          </ac:spMkLst>
        </pc:spChg>
      </pc:sldChg>
      <pc:sldChg chg="addSp delSp modSp mod">
        <pc:chgData name="Zhang, Mai" userId="63a2803d-660f-4378-a9e3-e5274129137a" providerId="ADAL" clId="{59EC41F2-D532-48A6-99FC-C37C48814760}" dt="2024-06-20T12:45:56.432" v="1007" actId="1076"/>
        <pc:sldMkLst>
          <pc:docMk/>
          <pc:sldMk cId="3290073342" sldId="311"/>
        </pc:sldMkLst>
        <pc:spChg chg="mod">
          <ac:chgData name="Zhang, Mai" userId="63a2803d-660f-4378-a9e3-e5274129137a" providerId="ADAL" clId="{59EC41F2-D532-48A6-99FC-C37C48814760}" dt="2024-06-17T15:30:40.716" v="325" actId="20577"/>
          <ac:spMkLst>
            <pc:docMk/>
            <pc:sldMk cId="3290073342" sldId="311"/>
            <ac:spMk id="3" creationId="{F37DBD6E-AF8F-7746-B1BD-A45A4ED2DAE8}"/>
          </ac:spMkLst>
        </pc:spChg>
        <pc:spChg chg="mod">
          <ac:chgData name="Zhang, Mai" userId="63a2803d-660f-4378-a9e3-e5274129137a" providerId="ADAL" clId="{59EC41F2-D532-48A6-99FC-C37C48814760}" dt="2024-06-20T12:37:51.016" v="954"/>
          <ac:spMkLst>
            <pc:docMk/>
            <pc:sldMk cId="3290073342" sldId="311"/>
            <ac:spMk id="8" creationId="{ADA909EC-946B-ED83-D5B2-46669A99C96C}"/>
          </ac:spMkLst>
        </pc:spChg>
        <pc:spChg chg="mod">
          <ac:chgData name="Zhang, Mai" userId="63a2803d-660f-4378-a9e3-e5274129137a" providerId="ADAL" clId="{59EC41F2-D532-48A6-99FC-C37C48814760}" dt="2024-06-18T13:53:26.157" v="740" actId="404"/>
          <ac:spMkLst>
            <pc:docMk/>
            <pc:sldMk cId="3290073342" sldId="311"/>
            <ac:spMk id="12" creationId="{AEA92768-EF5C-B712-D400-A4330F3A0925}"/>
          </ac:spMkLst>
        </pc:spChg>
        <pc:spChg chg="mod">
          <ac:chgData name="Zhang, Mai" userId="63a2803d-660f-4378-a9e3-e5274129137a" providerId="ADAL" clId="{59EC41F2-D532-48A6-99FC-C37C48814760}" dt="2024-06-18T13:53:18.751" v="738" actId="403"/>
          <ac:spMkLst>
            <pc:docMk/>
            <pc:sldMk cId="3290073342" sldId="311"/>
            <ac:spMk id="13" creationId="{0A5FF3EF-A4BC-DAF9-E165-6CE9339298A8}"/>
          </ac:spMkLst>
        </pc:spChg>
        <pc:spChg chg="mod">
          <ac:chgData name="Zhang, Mai" userId="63a2803d-660f-4378-a9e3-e5274129137a" providerId="ADAL" clId="{59EC41F2-D532-48A6-99FC-C37C48814760}" dt="2024-06-20T12:37:51.016" v="954"/>
          <ac:spMkLst>
            <pc:docMk/>
            <pc:sldMk cId="3290073342" sldId="311"/>
            <ac:spMk id="14" creationId="{ACF85897-4B51-6648-8461-CF73B8C0D4E6}"/>
          </ac:spMkLst>
        </pc:spChg>
        <pc:spChg chg="add mod">
          <ac:chgData name="Zhang, Mai" userId="63a2803d-660f-4378-a9e3-e5274129137a" providerId="ADAL" clId="{59EC41F2-D532-48A6-99FC-C37C48814760}" dt="2024-06-20T12:45:53.596" v="1006" actId="1076"/>
          <ac:spMkLst>
            <pc:docMk/>
            <pc:sldMk cId="3290073342" sldId="311"/>
            <ac:spMk id="15" creationId="{93DD611F-E275-6A25-BB95-4A5A34E98B95}"/>
          </ac:spMkLst>
        </pc:spChg>
        <pc:spChg chg="mod">
          <ac:chgData name="Zhang, Mai" userId="63a2803d-660f-4378-a9e3-e5274129137a" providerId="ADAL" clId="{59EC41F2-D532-48A6-99FC-C37C48814760}" dt="2024-06-20T12:38:28.126" v="966"/>
          <ac:spMkLst>
            <pc:docMk/>
            <pc:sldMk cId="3290073342" sldId="311"/>
            <ac:spMk id="17" creationId="{1B1C4399-2025-A2CA-ABE2-B3E846126128}"/>
          </ac:spMkLst>
        </pc:spChg>
        <pc:spChg chg="mod">
          <ac:chgData name="Zhang, Mai" userId="63a2803d-660f-4378-a9e3-e5274129137a" providerId="ADAL" clId="{59EC41F2-D532-48A6-99FC-C37C48814760}" dt="2024-06-20T12:38:28.126" v="966"/>
          <ac:spMkLst>
            <pc:docMk/>
            <pc:sldMk cId="3290073342" sldId="311"/>
            <ac:spMk id="18" creationId="{117303D6-C7C2-F45A-A529-1AA74AEC7FF5}"/>
          </ac:spMkLst>
        </pc:spChg>
        <pc:spChg chg="add mod">
          <ac:chgData name="Zhang, Mai" userId="63a2803d-660f-4378-a9e3-e5274129137a" providerId="ADAL" clId="{59EC41F2-D532-48A6-99FC-C37C48814760}" dt="2024-06-20T12:39:02.639" v="978" actId="1076"/>
          <ac:spMkLst>
            <pc:docMk/>
            <pc:sldMk cId="3290073342" sldId="311"/>
            <ac:spMk id="19" creationId="{93CF3030-D5B7-E772-49F8-93FC66F9452F}"/>
          </ac:spMkLst>
        </pc:spChg>
        <pc:spChg chg="del">
          <ac:chgData name="Zhang, Mai" userId="63a2803d-660f-4378-a9e3-e5274129137a" providerId="ADAL" clId="{59EC41F2-D532-48A6-99FC-C37C48814760}" dt="2024-06-20T12:37:44.802" v="951" actId="478"/>
          <ac:spMkLst>
            <pc:docMk/>
            <pc:sldMk cId="3290073342" sldId="311"/>
            <ac:spMk id="51" creationId="{00000000-0000-0000-0000-000000000000}"/>
          </ac:spMkLst>
        </pc:spChg>
        <pc:spChg chg="del">
          <ac:chgData name="Zhang, Mai" userId="63a2803d-660f-4378-a9e3-e5274129137a" providerId="ADAL" clId="{59EC41F2-D532-48A6-99FC-C37C48814760}" dt="2024-06-20T12:37:43.635" v="950" actId="478"/>
          <ac:spMkLst>
            <pc:docMk/>
            <pc:sldMk cId="3290073342" sldId="311"/>
            <ac:spMk id="52" creationId="{00000000-0000-0000-0000-000000000000}"/>
          </ac:spMkLst>
        </pc:spChg>
        <pc:grpChg chg="add mod">
          <ac:chgData name="Zhang, Mai" userId="63a2803d-660f-4378-a9e3-e5274129137a" providerId="ADAL" clId="{59EC41F2-D532-48A6-99FC-C37C48814760}" dt="2024-06-20T12:45:56.432" v="1007" actId="1076"/>
          <ac:grpSpMkLst>
            <pc:docMk/>
            <pc:sldMk cId="3290073342" sldId="311"/>
            <ac:grpSpMk id="7" creationId="{EF86C81A-48C8-BFA5-F3F4-8846401DD589}"/>
          </ac:grpSpMkLst>
        </pc:grpChg>
        <pc:grpChg chg="mod">
          <ac:chgData name="Zhang, Mai" userId="63a2803d-660f-4378-a9e3-e5274129137a" providerId="ADAL" clId="{59EC41F2-D532-48A6-99FC-C37C48814760}" dt="2024-06-20T12:33:31.120" v="949" actId="1076"/>
          <ac:grpSpMkLst>
            <pc:docMk/>
            <pc:sldMk cId="3290073342" sldId="311"/>
            <ac:grpSpMk id="11" creationId="{969B2E41-8751-1D32-90A2-9AF0CD56DA07}"/>
          </ac:grpSpMkLst>
        </pc:grpChg>
        <pc:grpChg chg="add mod">
          <ac:chgData name="Zhang, Mai" userId="63a2803d-660f-4378-a9e3-e5274129137a" providerId="ADAL" clId="{59EC41F2-D532-48A6-99FC-C37C48814760}" dt="2024-06-20T12:39:01.142" v="977" actId="1076"/>
          <ac:grpSpMkLst>
            <pc:docMk/>
            <pc:sldMk cId="3290073342" sldId="311"/>
            <ac:grpSpMk id="16" creationId="{4FBDB46B-5C3C-C9DE-D50E-4D52759A264E}"/>
          </ac:grpSpMkLst>
        </pc:grpChg>
        <pc:picChg chg="mod">
          <ac:chgData name="Zhang, Mai" userId="63a2803d-660f-4378-a9e3-e5274129137a" providerId="ADAL" clId="{59EC41F2-D532-48A6-99FC-C37C48814760}" dt="2024-06-20T12:38:08.983" v="961" actId="1076"/>
          <ac:picMkLst>
            <pc:docMk/>
            <pc:sldMk cId="3290073342" sldId="311"/>
            <ac:picMk id="2" creationId="{08F6E01B-5259-FCBD-0DD1-0A642B51BB3C}"/>
          </ac:picMkLst>
        </pc:picChg>
        <pc:picChg chg="mod">
          <ac:chgData name="Zhang, Mai" userId="63a2803d-660f-4378-a9e3-e5274129137a" providerId="ADAL" clId="{59EC41F2-D532-48A6-99FC-C37C48814760}" dt="2024-06-20T12:38:39.637" v="972" actId="1076"/>
          <ac:picMkLst>
            <pc:docMk/>
            <pc:sldMk cId="3290073342" sldId="311"/>
            <ac:picMk id="6" creationId="{F268FC8F-AEB2-8FF9-685F-A44A26042ED2}"/>
          </ac:picMkLst>
        </pc:picChg>
      </pc:sldChg>
      <pc:sldChg chg="modSp mod">
        <pc:chgData name="Zhang, Mai" userId="63a2803d-660f-4378-a9e3-e5274129137a" providerId="ADAL" clId="{59EC41F2-D532-48A6-99FC-C37C48814760}" dt="2024-06-20T10:29:44.272" v="909" actId="14861"/>
        <pc:sldMkLst>
          <pc:docMk/>
          <pc:sldMk cId="3454236538" sldId="316"/>
        </pc:sldMkLst>
        <pc:spChg chg="mod">
          <ac:chgData name="Zhang, Mai" userId="63a2803d-660f-4378-a9e3-e5274129137a" providerId="ADAL" clId="{59EC41F2-D532-48A6-99FC-C37C48814760}" dt="2024-06-18T13:41:26.976" v="668" actId="20577"/>
          <ac:spMkLst>
            <pc:docMk/>
            <pc:sldMk cId="3454236538" sldId="316"/>
            <ac:spMk id="258" creationId="{012AA732-3CE0-A20A-0FE0-2741A572A206}"/>
          </ac:spMkLst>
        </pc:spChg>
        <pc:graphicFrameChg chg="mod">
          <ac:chgData name="Zhang, Mai" userId="63a2803d-660f-4378-a9e3-e5274129137a" providerId="ADAL" clId="{59EC41F2-D532-48A6-99FC-C37C48814760}" dt="2024-06-20T10:29:44.272" v="909" actId="14861"/>
          <ac:graphicFrameMkLst>
            <pc:docMk/>
            <pc:sldMk cId="3454236538" sldId="316"/>
            <ac:graphicFrameMk id="4" creationId="{6CF289B7-3E75-F8CB-4C08-83120622C76C}"/>
          </ac:graphicFrameMkLst>
        </pc:graphicFrameChg>
      </pc:sldChg>
      <pc:sldChg chg="addSp modSp mod">
        <pc:chgData name="Zhang, Mai" userId="63a2803d-660f-4378-a9e3-e5274129137a" providerId="ADAL" clId="{59EC41F2-D532-48A6-99FC-C37C48814760}" dt="2024-06-18T10:15:51.539" v="632" actId="1076"/>
        <pc:sldMkLst>
          <pc:docMk/>
          <pc:sldMk cId="2580656095" sldId="319"/>
        </pc:sldMkLst>
        <pc:spChg chg="add mod">
          <ac:chgData name="Zhang, Mai" userId="63a2803d-660f-4378-a9e3-e5274129137a" providerId="ADAL" clId="{59EC41F2-D532-48A6-99FC-C37C48814760}" dt="2024-06-18T10:15:51.539" v="632" actId="1076"/>
          <ac:spMkLst>
            <pc:docMk/>
            <pc:sldMk cId="2580656095" sldId="319"/>
            <ac:spMk id="2" creationId="{AC4A4E66-15C9-1D94-8DD9-C6A94242AB4E}"/>
          </ac:spMkLst>
        </pc:spChg>
        <pc:spChg chg="mod">
          <ac:chgData name="Zhang, Mai" userId="63a2803d-660f-4378-a9e3-e5274129137a" providerId="ADAL" clId="{59EC41F2-D532-48A6-99FC-C37C48814760}" dt="2024-06-18T10:13:24.229" v="619" actId="20577"/>
          <ac:spMkLst>
            <pc:docMk/>
            <pc:sldMk cId="2580656095" sldId="319"/>
            <ac:spMk id="39" creationId="{00000000-0000-0000-0000-000000000000}"/>
          </ac:spMkLst>
        </pc:spChg>
      </pc:sldChg>
      <pc:sldChg chg="del">
        <pc:chgData name="Zhang, Mai" userId="63a2803d-660f-4378-a9e3-e5274129137a" providerId="ADAL" clId="{59EC41F2-D532-48A6-99FC-C37C48814760}" dt="2024-06-17T11:10:10.823" v="0" actId="47"/>
        <pc:sldMkLst>
          <pc:docMk/>
          <pc:sldMk cId="2172253770" sldId="321"/>
        </pc:sldMkLst>
      </pc:sldChg>
      <pc:sldChg chg="del ord">
        <pc:chgData name="Zhang, Mai" userId="63a2803d-660f-4378-a9e3-e5274129137a" providerId="ADAL" clId="{59EC41F2-D532-48A6-99FC-C37C48814760}" dt="2024-06-19T09:44:44.303" v="808" actId="47"/>
        <pc:sldMkLst>
          <pc:docMk/>
          <pc:sldMk cId="3820494102" sldId="323"/>
        </pc:sldMkLst>
      </pc:sldChg>
      <pc:sldChg chg="modSp del mod ord">
        <pc:chgData name="Zhang, Mai" userId="63a2803d-660f-4378-a9e3-e5274129137a" providerId="ADAL" clId="{59EC41F2-D532-48A6-99FC-C37C48814760}" dt="2024-06-19T09:40:29.535" v="796" actId="47"/>
        <pc:sldMkLst>
          <pc:docMk/>
          <pc:sldMk cId="2843746806" sldId="324"/>
        </pc:sldMkLst>
        <pc:spChg chg="mod">
          <ac:chgData name="Zhang, Mai" userId="63a2803d-660f-4378-a9e3-e5274129137a" providerId="ADAL" clId="{59EC41F2-D532-48A6-99FC-C37C48814760}" dt="2024-06-19T09:39:34.395" v="788" actId="207"/>
          <ac:spMkLst>
            <pc:docMk/>
            <pc:sldMk cId="2843746806" sldId="324"/>
            <ac:spMk id="17" creationId="{00000000-0000-0000-0000-000000000000}"/>
          </ac:spMkLst>
        </pc:spChg>
        <pc:grpChg chg="mod">
          <ac:chgData name="Zhang, Mai" userId="63a2803d-660f-4378-a9e3-e5274129137a" providerId="ADAL" clId="{59EC41F2-D532-48A6-99FC-C37C48814760}" dt="2024-06-19T09:39:34.395" v="788" actId="207"/>
          <ac:grpSpMkLst>
            <pc:docMk/>
            <pc:sldMk cId="2843746806" sldId="324"/>
            <ac:grpSpMk id="16" creationId="{00000000-0000-0000-0000-000000000000}"/>
          </ac:grpSpMkLst>
        </pc:grpChg>
      </pc:sldChg>
      <pc:sldChg chg="del">
        <pc:chgData name="Zhang, Mai" userId="63a2803d-660f-4378-a9e3-e5274129137a" providerId="ADAL" clId="{59EC41F2-D532-48A6-99FC-C37C48814760}" dt="2024-06-17T16:26:29.158" v="566" actId="47"/>
        <pc:sldMkLst>
          <pc:docMk/>
          <pc:sldMk cId="3579507665" sldId="325"/>
        </pc:sldMkLst>
      </pc:sldChg>
      <pc:sldChg chg="del">
        <pc:chgData name="Zhang, Mai" userId="63a2803d-660f-4378-a9e3-e5274129137a" providerId="ADAL" clId="{59EC41F2-D532-48A6-99FC-C37C48814760}" dt="2024-06-17T16:26:35.187" v="567" actId="47"/>
        <pc:sldMkLst>
          <pc:docMk/>
          <pc:sldMk cId="1935306797" sldId="326"/>
        </pc:sldMkLst>
      </pc:sldChg>
      <pc:sldChg chg="ord">
        <pc:chgData name="Zhang, Mai" userId="63a2803d-660f-4378-a9e3-e5274129137a" providerId="ADAL" clId="{59EC41F2-D532-48A6-99FC-C37C48814760}" dt="2024-06-17T15:14:50.984" v="61"/>
        <pc:sldMkLst>
          <pc:docMk/>
          <pc:sldMk cId="3423601273" sldId="327"/>
        </pc:sldMkLst>
      </pc:sldChg>
      <pc:sldChg chg="addSp delSp modSp mod ord">
        <pc:chgData name="Zhang, Mai" userId="63a2803d-660f-4378-a9e3-e5274129137a" providerId="ADAL" clId="{59EC41F2-D532-48A6-99FC-C37C48814760}" dt="2024-06-21T09:46:10.294" v="1130" actId="242"/>
        <pc:sldMkLst>
          <pc:docMk/>
          <pc:sldMk cId="1043041938" sldId="328"/>
        </pc:sldMkLst>
        <pc:spChg chg="add mod">
          <ac:chgData name="Zhang, Mai" userId="63a2803d-660f-4378-a9e3-e5274129137a" providerId="ADAL" clId="{59EC41F2-D532-48A6-99FC-C37C48814760}" dt="2024-06-21T09:45:51.955" v="1124" actId="1076"/>
          <ac:spMkLst>
            <pc:docMk/>
            <pc:sldMk cId="1043041938" sldId="328"/>
            <ac:spMk id="4" creationId="{184DCCDC-BF66-979E-14BC-22B6B6201112}"/>
          </ac:spMkLst>
        </pc:spChg>
        <pc:spChg chg="add del mod">
          <ac:chgData name="Zhang, Mai" userId="63a2803d-660f-4378-a9e3-e5274129137a" providerId="ADAL" clId="{59EC41F2-D532-48A6-99FC-C37C48814760}" dt="2024-06-17T16:22:40.640" v="388"/>
          <ac:spMkLst>
            <pc:docMk/>
            <pc:sldMk cId="1043041938" sldId="328"/>
            <ac:spMk id="6" creationId="{ACFE9BFB-5954-82B0-D169-FD5855FCA96A}"/>
          </ac:spMkLst>
        </pc:spChg>
        <pc:spChg chg="add mod">
          <ac:chgData name="Zhang, Mai" userId="63a2803d-660f-4378-a9e3-e5274129137a" providerId="ADAL" clId="{59EC41F2-D532-48A6-99FC-C37C48814760}" dt="2024-06-21T09:45:47.771" v="1123" actId="1076"/>
          <ac:spMkLst>
            <pc:docMk/>
            <pc:sldMk cId="1043041938" sldId="328"/>
            <ac:spMk id="7" creationId="{B99B94FA-A9C8-A85E-3F7F-74146DDBFC01}"/>
          </ac:spMkLst>
        </pc:spChg>
        <pc:spChg chg="add mod">
          <ac:chgData name="Zhang, Mai" userId="63a2803d-660f-4378-a9e3-e5274129137a" providerId="ADAL" clId="{59EC41F2-D532-48A6-99FC-C37C48814760}" dt="2024-06-18T10:26:38.536" v="647" actId="1076"/>
          <ac:spMkLst>
            <pc:docMk/>
            <pc:sldMk cId="1043041938" sldId="328"/>
            <ac:spMk id="8" creationId="{8F17B425-7DB4-8462-1BB5-4F8B4BFD6C22}"/>
          </ac:spMkLst>
        </pc:spChg>
        <pc:spChg chg="add mod">
          <ac:chgData name="Zhang, Mai" userId="63a2803d-660f-4378-a9e3-e5274129137a" providerId="ADAL" clId="{59EC41F2-D532-48A6-99FC-C37C48814760}" dt="2024-06-18T10:26:38.536" v="647" actId="1076"/>
          <ac:spMkLst>
            <pc:docMk/>
            <pc:sldMk cId="1043041938" sldId="328"/>
            <ac:spMk id="9" creationId="{06133D98-769D-7C32-538B-F411E9E444A5}"/>
          </ac:spMkLst>
        </pc:spChg>
        <pc:spChg chg="add mod">
          <ac:chgData name="Zhang, Mai" userId="63a2803d-660f-4378-a9e3-e5274129137a" providerId="ADAL" clId="{59EC41F2-D532-48A6-99FC-C37C48814760}" dt="2024-06-21T09:45:41.839" v="1122" actId="1076"/>
          <ac:spMkLst>
            <pc:docMk/>
            <pc:sldMk cId="1043041938" sldId="328"/>
            <ac:spMk id="10" creationId="{6075D209-8184-3736-B382-F8B068544D26}"/>
          </ac:spMkLst>
        </pc:spChg>
        <pc:spChg chg="mod">
          <ac:chgData name="Zhang, Mai" userId="63a2803d-660f-4378-a9e3-e5274129137a" providerId="ADAL" clId="{59EC41F2-D532-48A6-99FC-C37C48814760}" dt="2024-06-18T10:27:25.671" v="653" actId="20577"/>
          <ac:spMkLst>
            <pc:docMk/>
            <pc:sldMk cId="1043041938" sldId="328"/>
            <ac:spMk id="39" creationId="{00000000-0000-0000-0000-000000000000}"/>
          </ac:spMkLst>
        </pc:spChg>
        <pc:graphicFrameChg chg="add del mod modGraphic">
          <ac:chgData name="Zhang, Mai" userId="63a2803d-660f-4378-a9e3-e5274129137a" providerId="ADAL" clId="{59EC41F2-D532-48A6-99FC-C37C48814760}" dt="2024-06-17T16:01:45.397" v="328" actId="478"/>
          <ac:graphicFrameMkLst>
            <pc:docMk/>
            <pc:sldMk cId="1043041938" sldId="328"/>
            <ac:graphicFrameMk id="2" creationId="{352912EA-539F-B1DF-C69B-1E70029F0C89}"/>
          </ac:graphicFrameMkLst>
        </pc:graphicFrameChg>
        <pc:graphicFrameChg chg="add mod modGraphic">
          <ac:chgData name="Zhang, Mai" userId="63a2803d-660f-4378-a9e3-e5274129137a" providerId="ADAL" clId="{59EC41F2-D532-48A6-99FC-C37C48814760}" dt="2024-06-21T09:46:10.294" v="1130" actId="242"/>
          <ac:graphicFrameMkLst>
            <pc:docMk/>
            <pc:sldMk cId="1043041938" sldId="328"/>
            <ac:graphicFrameMk id="2" creationId="{FF16C7DC-0FA2-E42D-F8C6-B6A4A80D9378}"/>
          </ac:graphicFrameMkLst>
        </pc:graphicFrameChg>
        <pc:graphicFrameChg chg="add del mod modGraphic">
          <ac:chgData name="Zhang, Mai" userId="63a2803d-660f-4378-a9e3-e5274129137a" providerId="ADAL" clId="{59EC41F2-D532-48A6-99FC-C37C48814760}" dt="2024-06-18T10:25:45.217" v="633" actId="478"/>
          <ac:graphicFrameMkLst>
            <pc:docMk/>
            <pc:sldMk cId="1043041938" sldId="328"/>
            <ac:graphicFrameMk id="3" creationId="{2DCCDEEE-DC11-9140-3752-00DB8241EEB6}"/>
          </ac:graphicFrameMkLst>
        </pc:graphicFrameChg>
        <pc:graphicFrameChg chg="del">
          <ac:chgData name="Zhang, Mai" userId="63a2803d-660f-4378-a9e3-e5274129137a" providerId="ADAL" clId="{59EC41F2-D532-48A6-99FC-C37C48814760}" dt="2024-06-21T09:43:43.667" v="1095" actId="478"/>
          <ac:graphicFrameMkLst>
            <pc:docMk/>
            <pc:sldMk cId="1043041938" sldId="328"/>
            <ac:graphicFrameMk id="3" creationId="{583674B3-E5EB-1AAD-4BC1-951349536BEB}"/>
          </ac:graphicFrameMkLst>
        </pc:graphicFrameChg>
        <pc:graphicFrameChg chg="add mod">
          <ac:chgData name="Zhang, Mai" userId="63a2803d-660f-4378-a9e3-e5274129137a" providerId="ADAL" clId="{59EC41F2-D532-48A6-99FC-C37C48814760}" dt="2024-06-17T16:21:00.688" v="356"/>
          <ac:graphicFrameMkLst>
            <pc:docMk/>
            <pc:sldMk cId="1043041938" sldId="328"/>
            <ac:graphicFrameMk id="5" creationId="{E793BAC1-D8CA-7DCF-702E-932F85AEE0B4}"/>
          </ac:graphicFrameMkLst>
        </pc:graphicFrameChg>
        <pc:picChg chg="add del mod modCrop">
          <ac:chgData name="Zhang, Mai" userId="63a2803d-660f-4378-a9e3-e5274129137a" providerId="ADAL" clId="{59EC41F2-D532-48A6-99FC-C37C48814760}" dt="2024-06-20T12:51:35.571" v="1029" actId="478"/>
          <ac:picMkLst>
            <pc:docMk/>
            <pc:sldMk cId="1043041938" sldId="328"/>
            <ac:picMk id="5" creationId="{ED8D1284-7585-10FE-D59D-CDD0B63C2495}"/>
          </ac:picMkLst>
        </pc:picChg>
      </pc:sldChg>
      <pc:sldChg chg="del">
        <pc:chgData name="Zhang, Mai" userId="63a2803d-660f-4378-a9e3-e5274129137a" providerId="ADAL" clId="{59EC41F2-D532-48A6-99FC-C37C48814760}" dt="2024-06-17T16:26:29.158" v="566" actId="47"/>
        <pc:sldMkLst>
          <pc:docMk/>
          <pc:sldMk cId="338604211" sldId="329"/>
        </pc:sldMkLst>
      </pc:sldChg>
      <pc:sldChg chg="del">
        <pc:chgData name="Zhang, Mai" userId="63a2803d-660f-4378-a9e3-e5274129137a" providerId="ADAL" clId="{59EC41F2-D532-48A6-99FC-C37C48814760}" dt="2024-06-17T16:26:35.187" v="567" actId="47"/>
        <pc:sldMkLst>
          <pc:docMk/>
          <pc:sldMk cId="3340208643" sldId="330"/>
        </pc:sldMkLst>
      </pc:sldChg>
      <pc:sldChg chg="modSp mod">
        <pc:chgData name="Zhang, Mai" userId="63a2803d-660f-4378-a9e3-e5274129137a" providerId="ADAL" clId="{59EC41F2-D532-48A6-99FC-C37C48814760}" dt="2024-06-19T09:48:04.016" v="879"/>
        <pc:sldMkLst>
          <pc:docMk/>
          <pc:sldMk cId="4089394456" sldId="332"/>
        </pc:sldMkLst>
        <pc:spChg chg="mod">
          <ac:chgData name="Zhang, Mai" userId="63a2803d-660f-4378-a9e3-e5274129137a" providerId="ADAL" clId="{59EC41F2-D532-48A6-99FC-C37C48814760}" dt="2024-06-19T09:47:04.682" v="842" actId="20577"/>
          <ac:spMkLst>
            <pc:docMk/>
            <pc:sldMk cId="4089394456" sldId="332"/>
            <ac:spMk id="138" creationId="{D4CEC9CE-963E-2F3F-1E05-9E0010A06F81}"/>
          </ac:spMkLst>
        </pc:spChg>
        <pc:spChg chg="mod">
          <ac:chgData name="Zhang, Mai" userId="63a2803d-660f-4378-a9e3-e5274129137a" providerId="ADAL" clId="{59EC41F2-D532-48A6-99FC-C37C48814760}" dt="2024-06-19T09:47:38.828" v="864" actId="20577"/>
          <ac:spMkLst>
            <pc:docMk/>
            <pc:sldMk cId="4089394456" sldId="332"/>
            <ac:spMk id="142" creationId="{1B6AD1E6-F5CF-A392-CC7C-674DD45F1487}"/>
          </ac:spMkLst>
        </pc:spChg>
        <pc:spChg chg="mod">
          <ac:chgData name="Zhang, Mai" userId="63a2803d-660f-4378-a9e3-e5274129137a" providerId="ADAL" clId="{59EC41F2-D532-48A6-99FC-C37C48814760}" dt="2024-06-19T09:48:04.016" v="879"/>
          <ac:spMkLst>
            <pc:docMk/>
            <pc:sldMk cId="4089394456" sldId="332"/>
            <ac:spMk id="149" creationId="{1B14F696-E112-43EF-1B12-ED400F6ACC8B}"/>
          </ac:spMkLst>
        </pc:spChg>
        <pc:spChg chg="mod">
          <ac:chgData name="Zhang, Mai" userId="63a2803d-660f-4378-a9e3-e5274129137a" providerId="ADAL" clId="{59EC41F2-D532-48A6-99FC-C37C48814760}" dt="2024-06-19T09:47:45.393" v="878" actId="20577"/>
          <ac:spMkLst>
            <pc:docMk/>
            <pc:sldMk cId="4089394456" sldId="332"/>
            <ac:spMk id="150" creationId="{72CEC70F-69E0-3726-D8F7-CB34D1183AE7}"/>
          </ac:spMkLst>
        </pc:spChg>
      </pc:sldChg>
      <pc:sldChg chg="modSp mod">
        <pc:chgData name="Zhang, Mai" userId="63a2803d-660f-4378-a9e3-e5274129137a" providerId="ADAL" clId="{59EC41F2-D532-48A6-99FC-C37C48814760}" dt="2024-06-19T09:48:25.917" v="908" actId="20577"/>
        <pc:sldMkLst>
          <pc:docMk/>
          <pc:sldMk cId="603600108" sldId="333"/>
        </pc:sldMkLst>
        <pc:spChg chg="mod">
          <ac:chgData name="Zhang, Mai" userId="63a2803d-660f-4378-a9e3-e5274129137a" providerId="ADAL" clId="{59EC41F2-D532-48A6-99FC-C37C48814760}" dt="2024-06-19T09:47:09.207" v="848" actId="20577"/>
          <ac:spMkLst>
            <pc:docMk/>
            <pc:sldMk cId="603600108" sldId="333"/>
            <ac:spMk id="138" creationId="{D4CEC9CE-963E-2F3F-1E05-9E0010A06F81}"/>
          </ac:spMkLst>
        </pc:spChg>
        <pc:spChg chg="mod">
          <ac:chgData name="Zhang, Mai" userId="63a2803d-660f-4378-a9e3-e5274129137a" providerId="ADAL" clId="{59EC41F2-D532-48A6-99FC-C37C48814760}" dt="2024-06-19T09:48:25.917" v="908" actId="20577"/>
          <ac:spMkLst>
            <pc:docMk/>
            <pc:sldMk cId="603600108" sldId="333"/>
            <ac:spMk id="142" creationId="{1B6AD1E6-F5CF-A392-CC7C-674DD45F1487}"/>
          </ac:spMkLst>
        </pc:spChg>
        <pc:spChg chg="mod">
          <ac:chgData name="Zhang, Mai" userId="63a2803d-660f-4378-a9e3-e5274129137a" providerId="ADAL" clId="{59EC41F2-D532-48A6-99FC-C37C48814760}" dt="2024-06-19T09:48:11.468" v="880"/>
          <ac:spMkLst>
            <pc:docMk/>
            <pc:sldMk cId="603600108" sldId="333"/>
            <ac:spMk id="149" creationId="{1B14F696-E112-43EF-1B12-ED400F6ACC8B}"/>
          </ac:spMkLst>
        </pc:spChg>
        <pc:spChg chg="mod">
          <ac:chgData name="Zhang, Mai" userId="63a2803d-660f-4378-a9e3-e5274129137a" providerId="ADAL" clId="{59EC41F2-D532-48A6-99FC-C37C48814760}" dt="2024-06-19T09:48:17.120" v="894" actId="20577"/>
          <ac:spMkLst>
            <pc:docMk/>
            <pc:sldMk cId="603600108" sldId="333"/>
            <ac:spMk id="150" creationId="{72CEC70F-69E0-3726-D8F7-CB34D1183AE7}"/>
          </ac:spMkLst>
        </pc:spChg>
      </pc:sldChg>
      <pc:sldChg chg="addSp delSp modSp add mod setBg">
        <pc:chgData name="Zhang, Mai" userId="63a2803d-660f-4378-a9e3-e5274129137a" providerId="ADAL" clId="{59EC41F2-D532-48A6-99FC-C37C48814760}" dt="2024-06-20T14:41:09.085" v="1053" actId="403"/>
        <pc:sldMkLst>
          <pc:docMk/>
          <pc:sldMk cId="1237135084" sldId="339"/>
        </pc:sldMkLst>
        <pc:spChg chg="add mod">
          <ac:chgData name="Zhang, Mai" userId="63a2803d-660f-4378-a9e3-e5274129137a" providerId="ADAL" clId="{59EC41F2-D532-48A6-99FC-C37C48814760}" dt="2024-06-17T11:22:45.778" v="5"/>
          <ac:spMkLst>
            <pc:docMk/>
            <pc:sldMk cId="1237135084" sldId="339"/>
            <ac:spMk id="2" creationId="{CCEAC95B-F934-29FB-FA33-DDE2349AE671}"/>
          </ac:spMkLst>
        </pc:spChg>
        <pc:spChg chg="mod">
          <ac:chgData name="Zhang, Mai" userId="63a2803d-660f-4378-a9e3-e5274129137a" providerId="ADAL" clId="{59EC41F2-D532-48A6-99FC-C37C48814760}" dt="2024-06-17T11:22:45.778" v="5"/>
          <ac:spMkLst>
            <pc:docMk/>
            <pc:sldMk cId="1237135084" sldId="339"/>
            <ac:spMk id="4" creationId="{CBC3FD82-1E95-BA63-1E92-E1A332710508}"/>
          </ac:spMkLst>
        </pc:spChg>
        <pc:spChg chg="mod">
          <ac:chgData name="Zhang, Mai" userId="63a2803d-660f-4378-a9e3-e5274129137a" providerId="ADAL" clId="{59EC41F2-D532-48A6-99FC-C37C48814760}" dt="2024-06-17T11:22:45.778" v="5"/>
          <ac:spMkLst>
            <pc:docMk/>
            <pc:sldMk cId="1237135084" sldId="339"/>
            <ac:spMk id="5" creationId="{7A4E57E9-43BB-F123-3A5C-A4FB74E2F1A1}"/>
          </ac:spMkLst>
        </pc:spChg>
        <pc:spChg chg="add mod">
          <ac:chgData name="Zhang, Mai" userId="63a2803d-660f-4378-a9e3-e5274129137a" providerId="ADAL" clId="{59EC41F2-D532-48A6-99FC-C37C48814760}" dt="2024-06-17T15:14:16.169" v="56" actId="403"/>
          <ac:spMkLst>
            <pc:docMk/>
            <pc:sldMk cId="1237135084" sldId="339"/>
            <ac:spMk id="6" creationId="{2DB49442-425D-210A-C504-7005F3A63329}"/>
          </ac:spMkLst>
        </pc:spChg>
        <pc:spChg chg="del mod">
          <ac:chgData name="Zhang, Mai" userId="63a2803d-660f-4378-a9e3-e5274129137a" providerId="ADAL" clId="{59EC41F2-D532-48A6-99FC-C37C48814760}" dt="2024-06-17T11:22:50.188" v="8"/>
          <ac:spMkLst>
            <pc:docMk/>
            <pc:sldMk cId="1237135084" sldId="339"/>
            <ac:spMk id="39" creationId="{00000000-0000-0000-0000-000000000000}"/>
          </ac:spMkLst>
        </pc:spChg>
        <pc:spChg chg="del">
          <ac:chgData name="Zhang, Mai" userId="63a2803d-660f-4378-a9e3-e5274129137a" providerId="ADAL" clId="{59EC41F2-D532-48A6-99FC-C37C48814760}" dt="2024-06-17T11:22:35.501" v="4" actId="478"/>
          <ac:spMkLst>
            <pc:docMk/>
            <pc:sldMk cId="1237135084" sldId="339"/>
            <ac:spMk id="51" creationId="{00000000-0000-0000-0000-000000000000}"/>
          </ac:spMkLst>
        </pc:spChg>
        <pc:grpChg chg="add mod">
          <ac:chgData name="Zhang, Mai" userId="63a2803d-660f-4378-a9e3-e5274129137a" providerId="ADAL" clId="{59EC41F2-D532-48A6-99FC-C37C48814760}" dt="2024-06-17T11:22:45.778" v="5"/>
          <ac:grpSpMkLst>
            <pc:docMk/>
            <pc:sldMk cId="1237135084" sldId="339"/>
            <ac:grpSpMk id="3" creationId="{95ED8D7F-592F-9F5D-CB62-20870B9084F7}"/>
          </ac:grpSpMkLst>
        </pc:grpChg>
        <pc:graphicFrameChg chg="add mod modGraphic">
          <ac:chgData name="Zhang, Mai" userId="63a2803d-660f-4378-a9e3-e5274129137a" providerId="ADAL" clId="{59EC41F2-D532-48A6-99FC-C37C48814760}" dt="2024-06-20T14:41:09.085" v="1053" actId="403"/>
          <ac:graphicFrameMkLst>
            <pc:docMk/>
            <pc:sldMk cId="1237135084" sldId="339"/>
            <ac:graphicFrameMk id="7" creationId="{A77BD197-3C34-DE9C-DEC2-F3D2ECE4BE30}"/>
          </ac:graphicFrameMkLst>
        </pc:graphicFrameChg>
      </pc:sldChg>
      <pc:sldChg chg="new del">
        <pc:chgData name="Zhang, Mai" userId="63a2803d-660f-4378-a9e3-e5274129137a" providerId="ADAL" clId="{59EC41F2-D532-48A6-99FC-C37C48814760}" dt="2024-06-17T11:22:30.974" v="2" actId="47"/>
        <pc:sldMkLst>
          <pc:docMk/>
          <pc:sldMk cId="3214695464" sldId="339"/>
        </pc:sldMkLst>
      </pc:sldChg>
      <pc:sldChg chg="modSp mod">
        <pc:chgData name="Zhang, Mai" userId="63a2803d-660f-4378-a9e3-e5274129137a" providerId="ADAL" clId="{59EC41F2-D532-48A6-99FC-C37C48814760}" dt="2024-06-20T13:37:07.293" v="1047" actId="207"/>
        <pc:sldMkLst>
          <pc:docMk/>
          <pc:sldMk cId="618798792" sldId="340"/>
        </pc:sldMkLst>
        <pc:graphicFrameChg chg="modGraphic">
          <ac:chgData name="Zhang, Mai" userId="63a2803d-660f-4378-a9e3-e5274129137a" providerId="ADAL" clId="{59EC41F2-D532-48A6-99FC-C37C48814760}" dt="2024-06-20T13:37:07.293" v="1047" actId="207"/>
          <ac:graphicFrameMkLst>
            <pc:docMk/>
            <pc:sldMk cId="618798792" sldId="340"/>
            <ac:graphicFrameMk id="3" creationId="{D8B2BF3A-02EB-A63C-AE18-50D53F42E217}"/>
          </ac:graphicFrameMkLst>
        </pc:graphicFrameChg>
      </pc:sldChg>
      <pc:sldChg chg="addSp delSp modSp mod">
        <pc:chgData name="Zhang, Mai" userId="63a2803d-660f-4378-a9e3-e5274129137a" providerId="ADAL" clId="{59EC41F2-D532-48A6-99FC-C37C48814760}" dt="2024-06-20T12:40:08.539" v="985" actId="1076"/>
        <pc:sldMkLst>
          <pc:docMk/>
          <pc:sldMk cId="2113038700" sldId="341"/>
        </pc:sldMkLst>
        <pc:spChg chg="add mod">
          <ac:chgData name="Zhang, Mai" userId="63a2803d-660f-4378-a9e3-e5274129137a" providerId="ADAL" clId="{59EC41F2-D532-48A6-99FC-C37C48814760}" dt="2024-06-20T12:39:25.966" v="979"/>
          <ac:spMkLst>
            <pc:docMk/>
            <pc:sldMk cId="2113038700" sldId="341"/>
            <ac:spMk id="2" creationId="{729FB158-8372-D3EA-488D-926D7406DBA7}"/>
          </ac:spMkLst>
        </pc:spChg>
        <pc:spChg chg="mod">
          <ac:chgData name="Zhang, Mai" userId="63a2803d-660f-4378-a9e3-e5274129137a" providerId="ADAL" clId="{59EC41F2-D532-48A6-99FC-C37C48814760}" dt="2024-06-18T13:46:29.972" v="678" actId="20577"/>
          <ac:spMkLst>
            <pc:docMk/>
            <pc:sldMk cId="2113038700" sldId="341"/>
            <ac:spMk id="3" creationId="{F37DBD6E-AF8F-7746-B1BD-A45A4ED2DAE8}"/>
          </ac:spMkLst>
        </pc:spChg>
        <pc:spChg chg="add mod">
          <ac:chgData name="Zhang, Mai" userId="63a2803d-660f-4378-a9e3-e5274129137a" providerId="ADAL" clId="{59EC41F2-D532-48A6-99FC-C37C48814760}" dt="2024-06-20T12:40:00.283" v="983" actId="1076"/>
          <ac:spMkLst>
            <pc:docMk/>
            <pc:sldMk cId="2113038700" sldId="341"/>
            <ac:spMk id="4" creationId="{05D89B1F-3C8D-CB5D-E805-4273A1C0618B}"/>
          </ac:spMkLst>
        </pc:spChg>
        <pc:spChg chg="add mod">
          <ac:chgData name="Zhang, Mai" userId="63a2803d-660f-4378-a9e3-e5274129137a" providerId="ADAL" clId="{59EC41F2-D532-48A6-99FC-C37C48814760}" dt="2024-06-20T12:40:08.539" v="985" actId="1076"/>
          <ac:spMkLst>
            <pc:docMk/>
            <pc:sldMk cId="2113038700" sldId="341"/>
            <ac:spMk id="6" creationId="{C213A773-288A-5950-47AB-EC86D83A2488}"/>
          </ac:spMkLst>
        </pc:spChg>
        <pc:spChg chg="mod">
          <ac:chgData name="Zhang, Mai" userId="63a2803d-660f-4378-a9e3-e5274129137a" providerId="ADAL" clId="{59EC41F2-D532-48A6-99FC-C37C48814760}" dt="2024-06-18T13:53:31.379" v="741" actId="404"/>
          <ac:spMkLst>
            <pc:docMk/>
            <pc:sldMk cId="2113038700" sldId="341"/>
            <ac:spMk id="12" creationId="{AEA92768-EF5C-B712-D400-A4330F3A0925}"/>
          </ac:spMkLst>
        </pc:spChg>
        <pc:spChg chg="mod">
          <ac:chgData name="Zhang, Mai" userId="63a2803d-660f-4378-a9e3-e5274129137a" providerId="ADAL" clId="{59EC41F2-D532-48A6-99FC-C37C48814760}" dt="2024-06-18T13:53:34.950" v="742" actId="404"/>
          <ac:spMkLst>
            <pc:docMk/>
            <pc:sldMk cId="2113038700" sldId="341"/>
            <ac:spMk id="13" creationId="{0A5FF3EF-A4BC-DAF9-E165-6CE9339298A8}"/>
          </ac:spMkLst>
        </pc:spChg>
        <pc:spChg chg="del">
          <ac:chgData name="Zhang, Mai" userId="63a2803d-660f-4378-a9e3-e5274129137a" providerId="ADAL" clId="{59EC41F2-D532-48A6-99FC-C37C48814760}" dt="2024-06-20T12:37:48.643" v="953" actId="478"/>
          <ac:spMkLst>
            <pc:docMk/>
            <pc:sldMk cId="2113038700" sldId="341"/>
            <ac:spMk id="51" creationId="{00000000-0000-0000-0000-000000000000}"/>
          </ac:spMkLst>
        </pc:spChg>
        <pc:spChg chg="del">
          <ac:chgData name="Zhang, Mai" userId="63a2803d-660f-4378-a9e3-e5274129137a" providerId="ADAL" clId="{59EC41F2-D532-48A6-99FC-C37C48814760}" dt="2024-06-20T12:37:47.952" v="952" actId="478"/>
          <ac:spMkLst>
            <pc:docMk/>
            <pc:sldMk cId="2113038700" sldId="341"/>
            <ac:spMk id="52" creationId="{00000000-0000-0000-0000-000000000000}"/>
          </ac:spMkLst>
        </pc:spChg>
        <pc:grpChg chg="mod">
          <ac:chgData name="Zhang, Mai" userId="63a2803d-660f-4378-a9e3-e5274129137a" providerId="ADAL" clId="{59EC41F2-D532-48A6-99FC-C37C48814760}" dt="2024-06-18T13:51:45.865" v="727" actId="1076"/>
          <ac:grpSpMkLst>
            <pc:docMk/>
            <pc:sldMk cId="2113038700" sldId="341"/>
            <ac:grpSpMk id="11" creationId="{969B2E41-8751-1D32-90A2-9AF0CD56DA07}"/>
          </ac:grpSpMkLst>
        </pc:grpChg>
      </pc:sldChg>
      <pc:sldChg chg="addSp delSp modSp mod">
        <pc:chgData name="Zhang, Mai" userId="63a2803d-660f-4378-a9e3-e5274129137a" providerId="ADAL" clId="{59EC41F2-D532-48A6-99FC-C37C48814760}" dt="2024-06-20T12:47:48.088" v="1023" actId="1076"/>
        <pc:sldMkLst>
          <pc:docMk/>
          <pc:sldMk cId="1258715694" sldId="342"/>
        </pc:sldMkLst>
        <pc:spChg chg="add mod">
          <ac:chgData name="Zhang, Mai" userId="63a2803d-660f-4378-a9e3-e5274129137a" providerId="ADAL" clId="{59EC41F2-D532-48A6-99FC-C37C48814760}" dt="2024-06-20T12:46:59.757" v="1014" actId="1076"/>
          <ac:spMkLst>
            <pc:docMk/>
            <pc:sldMk cId="1258715694" sldId="342"/>
            <ac:spMk id="5" creationId="{C77E4425-D7FD-97C3-3E8A-457F4EB90BD3}"/>
          </ac:spMkLst>
        </pc:spChg>
        <pc:spChg chg="mod">
          <ac:chgData name="Zhang, Mai" userId="63a2803d-660f-4378-a9e3-e5274129137a" providerId="ADAL" clId="{59EC41F2-D532-48A6-99FC-C37C48814760}" dt="2024-06-20T12:46:49.888" v="1009"/>
          <ac:spMkLst>
            <pc:docMk/>
            <pc:sldMk cId="1258715694" sldId="342"/>
            <ac:spMk id="8" creationId="{0A0D04D8-986F-1030-9502-94242BB476AB}"/>
          </ac:spMkLst>
        </pc:spChg>
        <pc:spChg chg="mod">
          <ac:chgData name="Zhang, Mai" userId="63a2803d-660f-4378-a9e3-e5274129137a" providerId="ADAL" clId="{59EC41F2-D532-48A6-99FC-C37C48814760}" dt="2024-06-20T12:46:49.888" v="1009"/>
          <ac:spMkLst>
            <pc:docMk/>
            <pc:sldMk cId="1258715694" sldId="342"/>
            <ac:spMk id="9" creationId="{1174FBAC-7BA6-481A-0BF3-4BD1E9024FA1}"/>
          </ac:spMkLst>
        </pc:spChg>
        <pc:spChg chg="add mod">
          <ac:chgData name="Zhang, Mai" userId="63a2803d-660f-4378-a9e3-e5274129137a" providerId="ADAL" clId="{59EC41F2-D532-48A6-99FC-C37C48814760}" dt="2024-06-20T12:47:48.088" v="1023" actId="1076"/>
          <ac:spMkLst>
            <pc:docMk/>
            <pc:sldMk cId="1258715694" sldId="342"/>
            <ac:spMk id="10" creationId="{44ABE6BD-5262-B4CC-4703-DA726841A7CE}"/>
          </ac:spMkLst>
        </pc:spChg>
        <pc:spChg chg="mod">
          <ac:chgData name="Zhang, Mai" userId="63a2803d-660f-4378-a9e3-e5274129137a" providerId="ADAL" clId="{59EC41F2-D532-48A6-99FC-C37C48814760}" dt="2024-06-20T12:46:53.753" v="1011" actId="1076"/>
          <ac:spMkLst>
            <pc:docMk/>
            <pc:sldMk cId="1258715694" sldId="342"/>
            <ac:spMk id="16" creationId="{6AD4B077-B3C6-9844-E758-1D6FFD29FDBA}"/>
          </ac:spMkLst>
        </pc:spChg>
        <pc:spChg chg="del">
          <ac:chgData name="Zhang, Mai" userId="63a2803d-660f-4378-a9e3-e5274129137a" providerId="ADAL" clId="{59EC41F2-D532-48A6-99FC-C37C48814760}" dt="2024-06-20T12:47:35.320" v="1020" actId="478"/>
          <ac:spMkLst>
            <pc:docMk/>
            <pc:sldMk cId="1258715694" sldId="342"/>
            <ac:spMk id="51" creationId="{00000000-0000-0000-0000-000000000000}"/>
          </ac:spMkLst>
        </pc:spChg>
        <pc:spChg chg="del">
          <ac:chgData name="Zhang, Mai" userId="63a2803d-660f-4378-a9e3-e5274129137a" providerId="ADAL" clId="{59EC41F2-D532-48A6-99FC-C37C48814760}" dt="2024-06-20T12:46:48.102" v="1008" actId="478"/>
          <ac:spMkLst>
            <pc:docMk/>
            <pc:sldMk cId="1258715694" sldId="342"/>
            <ac:spMk id="52" creationId="{00000000-0000-0000-0000-000000000000}"/>
          </ac:spMkLst>
        </pc:spChg>
        <pc:grpChg chg="add mod">
          <ac:chgData name="Zhang, Mai" userId="63a2803d-660f-4378-a9e3-e5274129137a" providerId="ADAL" clId="{59EC41F2-D532-48A6-99FC-C37C48814760}" dt="2024-06-20T12:47:06.061" v="1017" actId="1076"/>
          <ac:grpSpMkLst>
            <pc:docMk/>
            <pc:sldMk cId="1258715694" sldId="342"/>
            <ac:grpSpMk id="6" creationId="{FC0A4081-F850-599E-BD52-2BF6D57C2ABD}"/>
          </ac:grpSpMkLst>
        </pc:grpChg>
      </pc:sldChg>
      <pc:sldChg chg="addSp delSp modSp mod">
        <pc:chgData name="Zhang, Mai" userId="63a2803d-660f-4378-a9e3-e5274129137a" providerId="ADAL" clId="{59EC41F2-D532-48A6-99FC-C37C48814760}" dt="2024-06-20T12:41:57.241" v="995" actId="1076"/>
        <pc:sldMkLst>
          <pc:docMk/>
          <pc:sldMk cId="2103449731" sldId="343"/>
        </pc:sldMkLst>
        <pc:spChg chg="mod">
          <ac:chgData name="Zhang, Mai" userId="63a2803d-660f-4378-a9e3-e5274129137a" providerId="ADAL" clId="{59EC41F2-D532-48A6-99FC-C37C48814760}" dt="2024-06-20T12:41:45.614" v="989"/>
          <ac:spMkLst>
            <pc:docMk/>
            <pc:sldMk cId="2103449731" sldId="343"/>
            <ac:spMk id="5" creationId="{92A1AC15-3E47-861D-20BC-0B0EB48402E7}"/>
          </ac:spMkLst>
        </pc:spChg>
        <pc:spChg chg="mod">
          <ac:chgData name="Zhang, Mai" userId="63a2803d-660f-4378-a9e3-e5274129137a" providerId="ADAL" clId="{59EC41F2-D532-48A6-99FC-C37C48814760}" dt="2024-06-20T12:41:45.614" v="989"/>
          <ac:spMkLst>
            <pc:docMk/>
            <pc:sldMk cId="2103449731" sldId="343"/>
            <ac:spMk id="6" creationId="{1C4B7562-9316-BAFD-19A8-85A7B29DA5F8}"/>
          </ac:spMkLst>
        </pc:spChg>
        <pc:spChg chg="add mod">
          <ac:chgData name="Zhang, Mai" userId="63a2803d-660f-4378-a9e3-e5274129137a" providerId="ADAL" clId="{59EC41F2-D532-48A6-99FC-C37C48814760}" dt="2024-06-20T12:41:52.470" v="992" actId="1076"/>
          <ac:spMkLst>
            <pc:docMk/>
            <pc:sldMk cId="2103449731" sldId="343"/>
            <ac:spMk id="7" creationId="{1F6950DD-910C-6C46-FD1D-3FF1AE7D2562}"/>
          </ac:spMkLst>
        </pc:spChg>
        <pc:spChg chg="del">
          <ac:chgData name="Zhang, Mai" userId="63a2803d-660f-4378-a9e3-e5274129137a" providerId="ADAL" clId="{59EC41F2-D532-48A6-99FC-C37C48814760}" dt="2024-06-20T12:41:45.242" v="988" actId="478"/>
          <ac:spMkLst>
            <pc:docMk/>
            <pc:sldMk cId="2103449731" sldId="343"/>
            <ac:spMk id="51" creationId="{00000000-0000-0000-0000-000000000000}"/>
          </ac:spMkLst>
        </pc:spChg>
        <pc:grpChg chg="add mod">
          <ac:chgData name="Zhang, Mai" userId="63a2803d-660f-4378-a9e3-e5274129137a" providerId="ADAL" clId="{59EC41F2-D532-48A6-99FC-C37C48814760}" dt="2024-06-20T12:41:57.241" v="995" actId="1076"/>
          <ac:grpSpMkLst>
            <pc:docMk/>
            <pc:sldMk cId="2103449731" sldId="343"/>
            <ac:grpSpMk id="3" creationId="{C6295580-8D67-8276-0B56-62260B9FE1A4}"/>
          </ac:grpSpMkLst>
        </pc:grpChg>
      </pc:sldChg>
      <pc:sldChg chg="addSp delSp modSp mod">
        <pc:chgData name="Zhang, Mai" userId="63a2803d-660f-4378-a9e3-e5274129137a" providerId="ADAL" clId="{59EC41F2-D532-48A6-99FC-C37C48814760}" dt="2024-06-20T12:48:06.695" v="1028" actId="1076"/>
        <pc:sldMkLst>
          <pc:docMk/>
          <pc:sldMk cId="1952573828" sldId="347"/>
        </pc:sldMkLst>
        <pc:spChg chg="add mod">
          <ac:chgData name="Zhang, Mai" userId="63a2803d-660f-4378-a9e3-e5274129137a" providerId="ADAL" clId="{59EC41F2-D532-48A6-99FC-C37C48814760}" dt="2024-06-20T12:47:10.302" v="1019"/>
          <ac:spMkLst>
            <pc:docMk/>
            <pc:sldMk cId="1952573828" sldId="347"/>
            <ac:spMk id="5" creationId="{3F96CE2D-F5EF-A9E7-7159-0FB53B7C2E25}"/>
          </ac:spMkLst>
        </pc:spChg>
        <pc:spChg chg="mod">
          <ac:chgData name="Zhang, Mai" userId="63a2803d-660f-4378-a9e3-e5274129137a" providerId="ADAL" clId="{59EC41F2-D532-48A6-99FC-C37C48814760}" dt="2024-06-20T12:47:10.302" v="1019"/>
          <ac:spMkLst>
            <pc:docMk/>
            <pc:sldMk cId="1952573828" sldId="347"/>
            <ac:spMk id="8" creationId="{F3A4B3C9-DCAC-0925-7145-CEDDC534E93F}"/>
          </ac:spMkLst>
        </pc:spChg>
        <pc:spChg chg="mod">
          <ac:chgData name="Zhang, Mai" userId="63a2803d-660f-4378-a9e3-e5274129137a" providerId="ADAL" clId="{59EC41F2-D532-48A6-99FC-C37C48814760}" dt="2024-06-20T12:47:10.302" v="1019"/>
          <ac:spMkLst>
            <pc:docMk/>
            <pc:sldMk cId="1952573828" sldId="347"/>
            <ac:spMk id="9" creationId="{A60D0C2E-BEA1-A581-B3E3-891EBC6983E8}"/>
          </ac:spMkLst>
        </pc:spChg>
        <pc:spChg chg="add mod">
          <ac:chgData name="Zhang, Mai" userId="63a2803d-660f-4378-a9e3-e5274129137a" providerId="ADAL" clId="{59EC41F2-D532-48A6-99FC-C37C48814760}" dt="2024-06-20T12:48:06.695" v="1028" actId="1076"/>
          <ac:spMkLst>
            <pc:docMk/>
            <pc:sldMk cId="1952573828" sldId="347"/>
            <ac:spMk id="10" creationId="{CED6DD01-A845-5E2D-3D49-D7A6712AE83E}"/>
          </ac:spMkLst>
        </pc:spChg>
        <pc:spChg chg="del">
          <ac:chgData name="Zhang, Mai" userId="63a2803d-660f-4378-a9e3-e5274129137a" providerId="ADAL" clId="{59EC41F2-D532-48A6-99FC-C37C48814760}" dt="2024-06-20T12:47:51.698" v="1024" actId="478"/>
          <ac:spMkLst>
            <pc:docMk/>
            <pc:sldMk cId="1952573828" sldId="347"/>
            <ac:spMk id="51" creationId="{00000000-0000-0000-0000-000000000000}"/>
          </ac:spMkLst>
        </pc:spChg>
        <pc:spChg chg="del">
          <ac:chgData name="Zhang, Mai" userId="63a2803d-660f-4378-a9e3-e5274129137a" providerId="ADAL" clId="{59EC41F2-D532-48A6-99FC-C37C48814760}" dt="2024-06-20T12:47:09.859" v="1018" actId="478"/>
          <ac:spMkLst>
            <pc:docMk/>
            <pc:sldMk cId="1952573828" sldId="347"/>
            <ac:spMk id="52" creationId="{00000000-0000-0000-0000-000000000000}"/>
          </ac:spMkLst>
        </pc:spChg>
        <pc:grpChg chg="add mod">
          <ac:chgData name="Zhang, Mai" userId="63a2803d-660f-4378-a9e3-e5274129137a" providerId="ADAL" clId="{59EC41F2-D532-48A6-99FC-C37C48814760}" dt="2024-06-20T12:47:10.302" v="1019"/>
          <ac:grpSpMkLst>
            <pc:docMk/>
            <pc:sldMk cId="1952573828" sldId="347"/>
            <ac:grpSpMk id="6" creationId="{6DCF6FB8-E3E0-63E6-13B9-545F7B425CBB}"/>
          </ac:grpSpMkLst>
        </pc:grpChg>
      </pc:sldChg>
      <pc:sldChg chg="modSp add mod">
        <pc:chgData name="Zhang, Mai" userId="63a2803d-660f-4378-a9e3-e5274129137a" providerId="ADAL" clId="{59EC41F2-D532-48A6-99FC-C37C48814760}" dt="2024-06-19T09:44:31.877" v="807" actId="1076"/>
        <pc:sldMkLst>
          <pc:docMk/>
          <pc:sldMk cId="1701852662" sldId="349"/>
        </pc:sldMkLst>
        <pc:spChg chg="mod">
          <ac:chgData name="Zhang, Mai" userId="63a2803d-660f-4378-a9e3-e5274129137a" providerId="ADAL" clId="{59EC41F2-D532-48A6-99FC-C37C48814760}" dt="2024-06-19T09:44:31.877" v="807" actId="1076"/>
          <ac:spMkLst>
            <pc:docMk/>
            <pc:sldMk cId="1701852662" sldId="349"/>
            <ac:spMk id="9" creationId="{1FF1A37F-3329-72D2-32A3-E6D82218D60E}"/>
          </ac:spMkLst>
        </pc:spChg>
        <pc:spChg chg="mod">
          <ac:chgData name="Zhang, Mai" userId="63a2803d-660f-4378-a9e3-e5274129137a" providerId="ADAL" clId="{59EC41F2-D532-48A6-99FC-C37C48814760}" dt="2024-06-19T09:44:29.007" v="806" actId="1076"/>
          <ac:spMkLst>
            <pc:docMk/>
            <pc:sldMk cId="1701852662" sldId="349"/>
            <ac:spMk id="10" creationId="{0B05BB02-2D1B-A743-3410-EB180E473A84}"/>
          </ac:spMkLst>
        </pc:spChg>
        <pc:spChg chg="mod">
          <ac:chgData name="Zhang, Mai" userId="63a2803d-660f-4378-a9e3-e5274129137a" providerId="ADAL" clId="{59EC41F2-D532-48A6-99FC-C37C48814760}" dt="2024-06-19T09:44:25.462" v="805" actId="1076"/>
          <ac:spMkLst>
            <pc:docMk/>
            <pc:sldMk cId="1701852662" sldId="349"/>
            <ac:spMk id="11" creationId="{379437C7-9676-99B9-66B0-A705FC875BD4}"/>
          </ac:spMkLst>
        </pc:spChg>
        <pc:spChg chg="mod">
          <ac:chgData name="Zhang, Mai" userId="63a2803d-660f-4378-a9e3-e5274129137a" providerId="ADAL" clId="{59EC41F2-D532-48A6-99FC-C37C48814760}" dt="2024-06-19T09:39:40.814" v="789" actId="207"/>
          <ac:spMkLst>
            <pc:docMk/>
            <pc:sldMk cId="1701852662" sldId="349"/>
            <ac:spMk id="103" creationId="{FECF7F35-5884-4FDD-2068-1837526EB0C2}"/>
          </ac:spMkLst>
        </pc:spChg>
        <pc:spChg chg="mod">
          <ac:chgData name="Zhang, Mai" userId="63a2803d-660f-4378-a9e3-e5274129137a" providerId="ADAL" clId="{59EC41F2-D532-48A6-99FC-C37C48814760}" dt="2024-06-19T09:40:09.570" v="791" actId="207"/>
          <ac:spMkLst>
            <pc:docMk/>
            <pc:sldMk cId="1701852662" sldId="349"/>
            <ac:spMk id="108" creationId="{3410F8B9-63ED-8CBB-5A04-1942252D874E}"/>
          </ac:spMkLst>
        </pc:spChg>
        <pc:spChg chg="mod">
          <ac:chgData name="Zhang, Mai" userId="63a2803d-660f-4378-a9e3-e5274129137a" providerId="ADAL" clId="{59EC41F2-D532-48A6-99FC-C37C48814760}" dt="2024-06-19T09:40:20.104" v="794" actId="207"/>
          <ac:spMkLst>
            <pc:docMk/>
            <pc:sldMk cId="1701852662" sldId="349"/>
            <ac:spMk id="115" creationId="{64A7C58C-C907-E0D8-DCF6-1525A6A8DDB2}"/>
          </ac:spMkLst>
        </pc:spChg>
        <pc:spChg chg="mod">
          <ac:chgData name="Zhang, Mai" userId="63a2803d-660f-4378-a9e3-e5274129137a" providerId="ADAL" clId="{59EC41F2-D532-48A6-99FC-C37C48814760}" dt="2024-06-19T09:40:23.469" v="795" actId="207"/>
          <ac:spMkLst>
            <pc:docMk/>
            <pc:sldMk cId="1701852662" sldId="349"/>
            <ac:spMk id="140" creationId="{335B4164-0FD9-D738-35B3-EEE36F54584E}"/>
          </ac:spMkLst>
        </pc:spChg>
        <pc:spChg chg="mod">
          <ac:chgData name="Zhang, Mai" userId="63a2803d-660f-4378-a9e3-e5274129137a" providerId="ADAL" clId="{59EC41F2-D532-48A6-99FC-C37C48814760}" dt="2024-06-19T09:43:53.858" v="801"/>
          <ac:spMkLst>
            <pc:docMk/>
            <pc:sldMk cId="1701852662" sldId="349"/>
            <ac:spMk id="141" creationId="{5E2B78DE-FDF9-7184-FD48-1A7E84793CFD}"/>
          </ac:spMkLst>
        </pc:spChg>
        <pc:spChg chg="mod">
          <ac:chgData name="Zhang, Mai" userId="63a2803d-660f-4378-a9e3-e5274129137a" providerId="ADAL" clId="{59EC41F2-D532-48A6-99FC-C37C48814760}" dt="2024-06-19T09:40:12.758" v="792" actId="207"/>
          <ac:spMkLst>
            <pc:docMk/>
            <pc:sldMk cId="1701852662" sldId="349"/>
            <ac:spMk id="142" creationId="{1B6AD1E6-F5CF-A392-CC7C-674DD45F1487}"/>
          </ac:spMkLst>
        </pc:spChg>
        <pc:grpChg chg="mod">
          <ac:chgData name="Zhang, Mai" userId="63a2803d-660f-4378-a9e3-e5274129137a" providerId="ADAL" clId="{59EC41F2-D532-48A6-99FC-C37C48814760}" dt="2024-06-19T09:39:40.814" v="789" actId="207"/>
          <ac:grpSpMkLst>
            <pc:docMk/>
            <pc:sldMk cId="1701852662" sldId="349"/>
            <ac:grpSpMk id="102" creationId="{42330574-200D-FE8E-5420-C85CFF1A17F2}"/>
          </ac:grpSpMkLst>
        </pc:grpChg>
        <pc:grpChg chg="mod">
          <ac:chgData name="Zhang, Mai" userId="63a2803d-660f-4378-a9e3-e5274129137a" providerId="ADAL" clId="{59EC41F2-D532-48A6-99FC-C37C48814760}" dt="2024-06-19T09:40:09.570" v="791" actId="207"/>
          <ac:grpSpMkLst>
            <pc:docMk/>
            <pc:sldMk cId="1701852662" sldId="349"/>
            <ac:grpSpMk id="107" creationId="{4515BE6D-666F-1001-4529-A9AF2D45655E}"/>
          </ac:grpSpMkLst>
        </pc:grpChg>
        <pc:grpChg chg="mod">
          <ac:chgData name="Zhang, Mai" userId="63a2803d-660f-4378-a9e3-e5274129137a" providerId="ADAL" clId="{59EC41F2-D532-48A6-99FC-C37C48814760}" dt="2024-06-19T09:40:20.104" v="794" actId="207"/>
          <ac:grpSpMkLst>
            <pc:docMk/>
            <pc:sldMk cId="1701852662" sldId="349"/>
            <ac:grpSpMk id="114" creationId="{4D4564E5-B18D-C109-4853-25AA7203B34B}"/>
          </ac:grpSpMkLst>
        </pc:grpChg>
      </pc:sldChg>
      <pc:sldChg chg="modSp add mod">
        <pc:chgData name="Zhang, Mai" userId="63a2803d-660f-4378-a9e3-e5274129137a" providerId="ADAL" clId="{59EC41F2-D532-48A6-99FC-C37C48814760}" dt="2024-06-19T09:45:33.594" v="823" actId="113"/>
        <pc:sldMkLst>
          <pc:docMk/>
          <pc:sldMk cId="3765143206" sldId="350"/>
        </pc:sldMkLst>
        <pc:spChg chg="mod">
          <ac:chgData name="Zhang, Mai" userId="63a2803d-660f-4378-a9e3-e5274129137a" providerId="ADAL" clId="{59EC41F2-D532-48A6-99FC-C37C48814760}" dt="2024-06-19T09:45:18.234" v="817" actId="207"/>
          <ac:spMkLst>
            <pc:docMk/>
            <pc:sldMk cId="3765143206" sldId="350"/>
            <ac:spMk id="2" creationId="{11E5D4A0-3501-8D28-0C04-50DD7B44EBED}"/>
          </ac:spMkLst>
        </pc:spChg>
        <pc:spChg chg="mod">
          <ac:chgData name="Zhang, Mai" userId="63a2803d-660f-4378-a9e3-e5274129137a" providerId="ADAL" clId="{59EC41F2-D532-48A6-99FC-C37C48814760}" dt="2024-06-19T09:45:33.594" v="823" actId="113"/>
          <ac:spMkLst>
            <pc:docMk/>
            <pc:sldMk cId="3765143206" sldId="350"/>
            <ac:spMk id="3" creationId="{D4C7C66B-D109-B580-8CBF-AA2F4CF39F3D}"/>
          </ac:spMkLst>
        </pc:spChg>
        <pc:spChg chg="mod">
          <ac:chgData name="Zhang, Mai" userId="63a2803d-660f-4378-a9e3-e5274129137a" providerId="ADAL" clId="{59EC41F2-D532-48A6-99FC-C37C48814760}" dt="2024-06-19T09:45:25.624" v="819" actId="207"/>
          <ac:spMkLst>
            <pc:docMk/>
            <pc:sldMk cId="3765143206" sldId="350"/>
            <ac:spMk id="4" creationId="{435DE85D-7D6D-7E78-FA93-2D5EC91A608D}"/>
          </ac:spMkLst>
        </pc:spChg>
        <pc:spChg chg="mod">
          <ac:chgData name="Zhang, Mai" userId="63a2803d-660f-4378-a9e3-e5274129137a" providerId="ADAL" clId="{59EC41F2-D532-48A6-99FC-C37C48814760}" dt="2024-06-19T09:45:29.476" v="820" actId="207"/>
          <ac:spMkLst>
            <pc:docMk/>
            <pc:sldMk cId="3765143206" sldId="350"/>
            <ac:spMk id="5" creationId="{CB05B4C1-38BC-8543-6932-A2708F10E3BB}"/>
          </ac:spMkLst>
        </pc:spChg>
        <pc:spChg chg="mod">
          <ac:chgData name="Zhang, Mai" userId="63a2803d-660f-4378-a9e3-e5274129137a" providerId="ADAL" clId="{59EC41F2-D532-48A6-99FC-C37C48814760}" dt="2024-06-19T09:45:21.581" v="818" actId="207"/>
          <ac:spMkLst>
            <pc:docMk/>
            <pc:sldMk cId="3765143206" sldId="350"/>
            <ac:spMk id="8" creationId="{544B5E1C-E941-BB7C-9747-4C61741334AC}"/>
          </ac:spMkLst>
        </pc:spChg>
        <pc:spChg chg="mod">
          <ac:chgData name="Zhang, Mai" userId="63a2803d-660f-4378-a9e3-e5274129137a" providerId="ADAL" clId="{59EC41F2-D532-48A6-99FC-C37C48814760}" dt="2024-06-19T09:45:31.301" v="821" actId="207"/>
          <ac:spMkLst>
            <pc:docMk/>
            <pc:sldMk cId="3765143206" sldId="350"/>
            <ac:spMk id="9" creationId="{1FF1A37F-3329-72D2-32A3-E6D82218D60E}"/>
          </ac:spMkLst>
        </pc:spChg>
        <pc:spChg chg="mod">
          <ac:chgData name="Zhang, Mai" userId="63a2803d-660f-4378-a9e3-e5274129137a" providerId="ADAL" clId="{59EC41F2-D532-48A6-99FC-C37C48814760}" dt="2024-06-19T09:45:10.718" v="815" actId="207"/>
          <ac:spMkLst>
            <pc:docMk/>
            <pc:sldMk cId="3765143206" sldId="350"/>
            <ac:spMk id="108" creationId="{3410F8B9-63ED-8CBB-5A04-1942252D874E}"/>
          </ac:spMkLst>
        </pc:spChg>
        <pc:spChg chg="mod">
          <ac:chgData name="Zhang, Mai" userId="63a2803d-660f-4378-a9e3-e5274129137a" providerId="ADAL" clId="{59EC41F2-D532-48A6-99FC-C37C48814760}" dt="2024-06-19T09:45:01.949" v="812" actId="207"/>
          <ac:spMkLst>
            <pc:docMk/>
            <pc:sldMk cId="3765143206" sldId="350"/>
            <ac:spMk id="115" creationId="{64A7C58C-C907-E0D8-DCF6-1525A6A8DDB2}"/>
          </ac:spMkLst>
        </pc:spChg>
        <pc:spChg chg="mod">
          <ac:chgData name="Zhang, Mai" userId="63a2803d-660f-4378-a9e3-e5274129137a" providerId="ADAL" clId="{59EC41F2-D532-48A6-99FC-C37C48814760}" dt="2024-06-19T09:44:58.766" v="811" actId="207"/>
          <ac:spMkLst>
            <pc:docMk/>
            <pc:sldMk cId="3765143206" sldId="350"/>
            <ac:spMk id="122" creationId="{891A9601-9A1A-3972-2E86-EB7DBC36D1FD}"/>
          </ac:spMkLst>
        </pc:spChg>
        <pc:spChg chg="mod">
          <ac:chgData name="Zhang, Mai" userId="63a2803d-660f-4378-a9e3-e5274129137a" providerId="ADAL" clId="{59EC41F2-D532-48A6-99FC-C37C48814760}" dt="2024-06-19T09:45:04.630" v="813" actId="207"/>
          <ac:spMkLst>
            <pc:docMk/>
            <pc:sldMk cId="3765143206" sldId="350"/>
            <ac:spMk id="139" creationId="{291B837E-4B56-0793-1555-08325427F118}"/>
          </ac:spMkLst>
        </pc:spChg>
        <pc:spChg chg="mod">
          <ac:chgData name="Zhang, Mai" userId="63a2803d-660f-4378-a9e3-e5274129137a" providerId="ADAL" clId="{59EC41F2-D532-48A6-99FC-C37C48814760}" dt="2024-06-19T09:45:07.058" v="814" actId="207"/>
          <ac:spMkLst>
            <pc:docMk/>
            <pc:sldMk cId="3765143206" sldId="350"/>
            <ac:spMk id="140" creationId="{335B4164-0FD9-D738-35B3-EEE36F54584E}"/>
          </ac:spMkLst>
        </pc:spChg>
        <pc:spChg chg="mod">
          <ac:chgData name="Zhang, Mai" userId="63a2803d-660f-4378-a9e3-e5274129137a" providerId="ADAL" clId="{59EC41F2-D532-48A6-99FC-C37C48814760}" dt="2024-06-19T09:45:13.546" v="816" actId="207"/>
          <ac:spMkLst>
            <pc:docMk/>
            <pc:sldMk cId="3765143206" sldId="350"/>
            <ac:spMk id="142" creationId="{1B6AD1E6-F5CF-A392-CC7C-674DD45F1487}"/>
          </ac:spMkLst>
        </pc:spChg>
        <pc:grpChg chg="mod">
          <ac:chgData name="Zhang, Mai" userId="63a2803d-660f-4378-a9e3-e5274129137a" providerId="ADAL" clId="{59EC41F2-D532-48A6-99FC-C37C48814760}" dt="2024-06-19T09:45:10.718" v="815" actId="207"/>
          <ac:grpSpMkLst>
            <pc:docMk/>
            <pc:sldMk cId="3765143206" sldId="350"/>
            <ac:grpSpMk id="107" creationId="{4515BE6D-666F-1001-4529-A9AF2D45655E}"/>
          </ac:grpSpMkLst>
        </pc:grpChg>
        <pc:grpChg chg="mod">
          <ac:chgData name="Zhang, Mai" userId="63a2803d-660f-4378-a9e3-e5274129137a" providerId="ADAL" clId="{59EC41F2-D532-48A6-99FC-C37C48814760}" dt="2024-06-19T09:45:01.949" v="812" actId="207"/>
          <ac:grpSpMkLst>
            <pc:docMk/>
            <pc:sldMk cId="3765143206" sldId="350"/>
            <ac:grpSpMk id="114" creationId="{4D4564E5-B18D-C109-4853-25AA7203B34B}"/>
          </ac:grpSpMkLst>
        </pc:grpChg>
        <pc:grpChg chg="mod">
          <ac:chgData name="Zhang, Mai" userId="63a2803d-660f-4378-a9e3-e5274129137a" providerId="ADAL" clId="{59EC41F2-D532-48A6-99FC-C37C48814760}" dt="2024-06-19T09:44:58.766" v="811" actId="207"/>
          <ac:grpSpMkLst>
            <pc:docMk/>
            <pc:sldMk cId="3765143206" sldId="350"/>
            <ac:grpSpMk id="121" creationId="{260B62DE-A648-FB17-543A-89A0718BE280}"/>
          </ac:grpSpMkLst>
        </pc:grpChg>
      </pc:sldChg>
      <pc:sldChg chg="modSp add mod">
        <pc:chgData name="Zhang, Mai" userId="63a2803d-660f-4378-a9e3-e5274129137a" providerId="ADAL" clId="{59EC41F2-D532-48A6-99FC-C37C48814760}" dt="2024-06-19T09:46:23.436" v="836" actId="207"/>
        <pc:sldMkLst>
          <pc:docMk/>
          <pc:sldMk cId="4136702651" sldId="351"/>
        </pc:sldMkLst>
        <pc:spChg chg="mod">
          <ac:chgData name="Zhang, Mai" userId="63a2803d-660f-4378-a9e3-e5274129137a" providerId="ADAL" clId="{59EC41F2-D532-48A6-99FC-C37C48814760}" dt="2024-06-19T09:46:22.049" v="835" actId="207"/>
          <ac:spMkLst>
            <pc:docMk/>
            <pc:sldMk cId="4136702651" sldId="351"/>
            <ac:spMk id="2" creationId="{11E5D4A0-3501-8D28-0C04-50DD7B44EBED}"/>
          </ac:spMkLst>
        </pc:spChg>
        <pc:spChg chg="mod">
          <ac:chgData name="Zhang, Mai" userId="63a2803d-660f-4378-a9e3-e5274129137a" providerId="ADAL" clId="{59EC41F2-D532-48A6-99FC-C37C48814760}" dt="2024-06-19T09:46:23.436" v="836" actId="207"/>
          <ac:spMkLst>
            <pc:docMk/>
            <pc:sldMk cId="4136702651" sldId="351"/>
            <ac:spMk id="3" creationId="{D4C7C66B-D109-B580-8CBF-AA2F4CF39F3D}"/>
          </ac:spMkLst>
        </pc:spChg>
        <pc:spChg chg="mod">
          <ac:chgData name="Zhang, Mai" userId="63a2803d-660f-4378-a9e3-e5274129137a" providerId="ADAL" clId="{59EC41F2-D532-48A6-99FC-C37C48814760}" dt="2024-06-19T09:46:09.797" v="829" actId="1076"/>
          <ac:spMkLst>
            <pc:docMk/>
            <pc:sldMk cId="4136702651" sldId="351"/>
            <ac:spMk id="4" creationId="{435DE85D-7D6D-7E78-FA93-2D5EC91A608D}"/>
          </ac:spMkLst>
        </pc:spChg>
        <pc:spChg chg="mod">
          <ac:chgData name="Zhang, Mai" userId="63a2803d-660f-4378-a9e3-e5274129137a" providerId="ADAL" clId="{59EC41F2-D532-48A6-99FC-C37C48814760}" dt="2024-06-19T09:46:17.749" v="833" actId="207"/>
          <ac:spMkLst>
            <pc:docMk/>
            <pc:sldMk cId="4136702651" sldId="351"/>
            <ac:spMk id="8" creationId="{544B5E1C-E941-BB7C-9747-4C61741334AC}"/>
          </ac:spMkLst>
        </pc:spChg>
        <pc:spChg chg="mod">
          <ac:chgData name="Zhang, Mai" userId="63a2803d-660f-4378-a9e3-e5274129137a" providerId="ADAL" clId="{59EC41F2-D532-48A6-99FC-C37C48814760}" dt="2024-06-19T09:46:20.457" v="834" actId="1076"/>
          <ac:spMkLst>
            <pc:docMk/>
            <pc:sldMk cId="4136702651" sldId="351"/>
            <ac:spMk id="9" creationId="{1FF1A37F-3329-72D2-32A3-E6D82218D60E}"/>
          </ac:spMkLst>
        </pc:spChg>
        <pc:spChg chg="mod">
          <ac:chgData name="Zhang, Mai" userId="63a2803d-660f-4378-a9e3-e5274129137a" providerId="ADAL" clId="{59EC41F2-D532-48A6-99FC-C37C48814760}" dt="2024-06-19T09:46:12.714" v="830" actId="207"/>
          <ac:spMkLst>
            <pc:docMk/>
            <pc:sldMk cId="4136702651" sldId="351"/>
            <ac:spMk id="10" creationId="{0B05BB02-2D1B-A743-3410-EB180E473A84}"/>
          </ac:spMkLst>
        </pc:spChg>
        <pc:spChg chg="mod">
          <ac:chgData name="Zhang, Mai" userId="63a2803d-660f-4378-a9e3-e5274129137a" providerId="ADAL" clId="{59EC41F2-D532-48A6-99FC-C37C48814760}" dt="2024-06-19T09:46:14.987" v="831" actId="207"/>
          <ac:spMkLst>
            <pc:docMk/>
            <pc:sldMk cId="4136702651" sldId="351"/>
            <ac:spMk id="11" creationId="{379437C7-9676-99B9-66B0-A705FC875BD4}"/>
          </ac:spMkLst>
        </pc:spChg>
        <pc:spChg chg="mod">
          <ac:chgData name="Zhang, Mai" userId="63a2803d-660f-4378-a9e3-e5274129137a" providerId="ADAL" clId="{59EC41F2-D532-48A6-99FC-C37C48814760}" dt="2024-06-19T09:46:04.778" v="828" actId="207"/>
          <ac:spMkLst>
            <pc:docMk/>
            <pc:sldMk cId="4136702651" sldId="351"/>
            <ac:spMk id="103" creationId="{FECF7F35-5884-4FDD-2068-1837526EB0C2}"/>
          </ac:spMkLst>
        </pc:spChg>
        <pc:spChg chg="mod">
          <ac:chgData name="Zhang, Mai" userId="63a2803d-660f-4378-a9e3-e5274129137a" providerId="ADAL" clId="{59EC41F2-D532-48A6-99FC-C37C48814760}" dt="2024-06-19T09:46:00.237" v="827" actId="207"/>
          <ac:spMkLst>
            <pc:docMk/>
            <pc:sldMk cId="4136702651" sldId="351"/>
            <ac:spMk id="115" creationId="{64A7C58C-C907-E0D8-DCF6-1525A6A8DDB2}"/>
          </ac:spMkLst>
        </pc:spChg>
        <pc:spChg chg="mod">
          <ac:chgData name="Zhang, Mai" userId="63a2803d-660f-4378-a9e3-e5274129137a" providerId="ADAL" clId="{59EC41F2-D532-48A6-99FC-C37C48814760}" dt="2024-06-19T09:45:57.375" v="826" actId="207"/>
          <ac:spMkLst>
            <pc:docMk/>
            <pc:sldMk cId="4136702651" sldId="351"/>
            <ac:spMk id="122" creationId="{891A9601-9A1A-3972-2E86-EB7DBC36D1FD}"/>
          </ac:spMkLst>
        </pc:spChg>
        <pc:grpChg chg="mod">
          <ac:chgData name="Zhang, Mai" userId="63a2803d-660f-4378-a9e3-e5274129137a" providerId="ADAL" clId="{59EC41F2-D532-48A6-99FC-C37C48814760}" dt="2024-06-19T09:46:04.778" v="828" actId="207"/>
          <ac:grpSpMkLst>
            <pc:docMk/>
            <pc:sldMk cId="4136702651" sldId="351"/>
            <ac:grpSpMk id="102" creationId="{42330574-200D-FE8E-5420-C85CFF1A17F2}"/>
          </ac:grpSpMkLst>
        </pc:grpChg>
        <pc:grpChg chg="mod">
          <ac:chgData name="Zhang, Mai" userId="63a2803d-660f-4378-a9e3-e5274129137a" providerId="ADAL" clId="{59EC41F2-D532-48A6-99FC-C37C48814760}" dt="2024-06-19T09:46:00.237" v="827" actId="207"/>
          <ac:grpSpMkLst>
            <pc:docMk/>
            <pc:sldMk cId="4136702651" sldId="351"/>
            <ac:grpSpMk id="114" creationId="{4D4564E5-B18D-C109-4853-25AA7203B34B}"/>
          </ac:grpSpMkLst>
        </pc:grpChg>
        <pc:grpChg chg="mod">
          <ac:chgData name="Zhang, Mai" userId="63a2803d-660f-4378-a9e3-e5274129137a" providerId="ADAL" clId="{59EC41F2-D532-48A6-99FC-C37C48814760}" dt="2024-06-19T09:45:57.375" v="826" actId="207"/>
          <ac:grpSpMkLst>
            <pc:docMk/>
            <pc:sldMk cId="4136702651" sldId="351"/>
            <ac:grpSpMk id="121" creationId="{260B62DE-A648-FB17-543A-89A0718BE280}"/>
          </ac:grpSpMkLst>
        </pc:grpChg>
      </pc:sldChg>
      <pc:sldChg chg="modSp mod">
        <pc:chgData name="Zhang, Mai" userId="63a2803d-660f-4378-a9e3-e5274129137a" providerId="ADAL" clId="{59EC41F2-D532-48A6-99FC-C37C48814760}" dt="2024-06-20T12:31:17.658" v="943" actId="20577"/>
        <pc:sldMkLst>
          <pc:docMk/>
          <pc:sldMk cId="1593088322" sldId="352"/>
        </pc:sldMkLst>
        <pc:spChg chg="mod">
          <ac:chgData name="Zhang, Mai" userId="63a2803d-660f-4378-a9e3-e5274129137a" providerId="ADAL" clId="{59EC41F2-D532-48A6-99FC-C37C48814760}" dt="2024-06-20T12:31:17.658" v="943" actId="20577"/>
          <ac:spMkLst>
            <pc:docMk/>
            <pc:sldMk cId="1593088322" sldId="352"/>
            <ac:spMk id="39" creationId="{00000000-0000-0000-0000-000000000000}"/>
          </ac:spMkLst>
        </pc:spChg>
        <pc:spChg chg="mod">
          <ac:chgData name="Zhang, Mai" userId="63a2803d-660f-4378-a9e3-e5274129137a" providerId="ADAL" clId="{59EC41F2-D532-48A6-99FC-C37C48814760}" dt="2024-06-20T12:30:43.954" v="934" actId="207"/>
          <ac:spMkLst>
            <pc:docMk/>
            <pc:sldMk cId="1593088322" sldId="352"/>
            <ac:spMk id="108" creationId="{3410F8B9-63ED-8CBB-5A04-1942252D874E}"/>
          </ac:spMkLst>
        </pc:spChg>
        <pc:spChg chg="mod">
          <ac:chgData name="Zhang, Mai" userId="63a2803d-660f-4378-a9e3-e5274129137a" providerId="ADAL" clId="{59EC41F2-D532-48A6-99FC-C37C48814760}" dt="2024-06-20T12:30:48.606" v="935" actId="207"/>
          <ac:spMkLst>
            <pc:docMk/>
            <pc:sldMk cId="1593088322" sldId="352"/>
            <ac:spMk id="115" creationId="{64A7C58C-C907-E0D8-DCF6-1525A6A8DDB2}"/>
          </ac:spMkLst>
        </pc:spChg>
        <pc:spChg chg="mod">
          <ac:chgData name="Zhang, Mai" userId="63a2803d-660f-4378-a9e3-e5274129137a" providerId="ADAL" clId="{59EC41F2-D532-48A6-99FC-C37C48814760}" dt="2024-06-20T12:30:17.417" v="928" actId="207"/>
          <ac:spMkLst>
            <pc:docMk/>
            <pc:sldMk cId="1593088322" sldId="352"/>
            <ac:spMk id="122" creationId="{891A9601-9A1A-3972-2E86-EB7DBC36D1FD}"/>
          </ac:spMkLst>
        </pc:spChg>
        <pc:spChg chg="mod">
          <ac:chgData name="Zhang, Mai" userId="63a2803d-660f-4378-a9e3-e5274129137a" providerId="ADAL" clId="{59EC41F2-D532-48A6-99FC-C37C48814760}" dt="2024-06-20T12:30:22.014" v="929" actId="207"/>
          <ac:spMkLst>
            <pc:docMk/>
            <pc:sldMk cId="1593088322" sldId="352"/>
            <ac:spMk id="139" creationId="{291B837E-4B56-0793-1555-08325427F118}"/>
          </ac:spMkLst>
        </pc:spChg>
        <pc:spChg chg="mod">
          <ac:chgData name="Zhang, Mai" userId="63a2803d-660f-4378-a9e3-e5274129137a" providerId="ADAL" clId="{59EC41F2-D532-48A6-99FC-C37C48814760}" dt="2024-06-20T12:30:25.516" v="930" actId="207"/>
          <ac:spMkLst>
            <pc:docMk/>
            <pc:sldMk cId="1593088322" sldId="352"/>
            <ac:spMk id="140" creationId="{335B4164-0FD9-D738-35B3-EEE36F54584E}"/>
          </ac:spMkLst>
        </pc:spChg>
        <pc:spChg chg="mod">
          <ac:chgData name="Zhang, Mai" userId="63a2803d-660f-4378-a9e3-e5274129137a" providerId="ADAL" clId="{59EC41F2-D532-48A6-99FC-C37C48814760}" dt="2024-06-20T12:30:33.172" v="932" actId="207"/>
          <ac:spMkLst>
            <pc:docMk/>
            <pc:sldMk cId="1593088322" sldId="352"/>
            <ac:spMk id="142" creationId="{1B6AD1E6-F5CF-A392-CC7C-674DD45F1487}"/>
          </ac:spMkLst>
        </pc:spChg>
        <pc:spChg chg="mod">
          <ac:chgData name="Zhang, Mai" userId="63a2803d-660f-4378-a9e3-e5274129137a" providerId="ADAL" clId="{59EC41F2-D532-48A6-99FC-C37C48814760}" dt="2024-06-20T12:31:04.293" v="940" actId="207"/>
          <ac:spMkLst>
            <pc:docMk/>
            <pc:sldMk cId="1593088322" sldId="352"/>
            <ac:spMk id="143" creationId="{87D92B12-CC39-5FFF-E575-C49D853C096A}"/>
          </ac:spMkLst>
        </pc:spChg>
        <pc:spChg chg="mod">
          <ac:chgData name="Zhang, Mai" userId="63a2803d-660f-4378-a9e3-e5274129137a" providerId="ADAL" clId="{59EC41F2-D532-48A6-99FC-C37C48814760}" dt="2024-06-20T12:30:54.311" v="936" actId="207"/>
          <ac:spMkLst>
            <pc:docMk/>
            <pc:sldMk cId="1593088322" sldId="352"/>
            <ac:spMk id="144" creationId="{8C69AEF6-C4FC-E3AB-AFFC-2887E61E109E}"/>
          </ac:spMkLst>
        </pc:spChg>
        <pc:spChg chg="mod">
          <ac:chgData name="Zhang, Mai" userId="63a2803d-660f-4378-a9e3-e5274129137a" providerId="ADAL" clId="{59EC41F2-D532-48A6-99FC-C37C48814760}" dt="2024-06-20T12:31:02.261" v="939" actId="207"/>
          <ac:spMkLst>
            <pc:docMk/>
            <pc:sldMk cId="1593088322" sldId="352"/>
            <ac:spMk id="145" creationId="{FB30C492-D6D8-FC63-2ADC-66FB0007BEC7}"/>
          </ac:spMkLst>
        </pc:spChg>
        <pc:spChg chg="mod">
          <ac:chgData name="Zhang, Mai" userId="63a2803d-660f-4378-a9e3-e5274129137a" providerId="ADAL" clId="{59EC41F2-D532-48A6-99FC-C37C48814760}" dt="2024-06-20T12:30:56.253" v="937" actId="207"/>
          <ac:spMkLst>
            <pc:docMk/>
            <pc:sldMk cId="1593088322" sldId="352"/>
            <ac:spMk id="146" creationId="{29FD4337-EB32-0D93-E9AA-BB3F524C47CC}"/>
          </ac:spMkLst>
        </pc:spChg>
        <pc:spChg chg="mod">
          <ac:chgData name="Zhang, Mai" userId="63a2803d-660f-4378-a9e3-e5274129137a" providerId="ADAL" clId="{59EC41F2-D532-48A6-99FC-C37C48814760}" dt="2024-06-20T12:31:06.409" v="941" actId="207"/>
          <ac:spMkLst>
            <pc:docMk/>
            <pc:sldMk cId="1593088322" sldId="352"/>
            <ac:spMk id="149" creationId="{1B14F696-E112-43EF-1B12-ED400F6ACC8B}"/>
          </ac:spMkLst>
        </pc:spChg>
        <pc:spChg chg="mod">
          <ac:chgData name="Zhang, Mai" userId="63a2803d-660f-4378-a9e3-e5274129137a" providerId="ADAL" clId="{59EC41F2-D532-48A6-99FC-C37C48814760}" dt="2024-06-20T12:30:58.722" v="938" actId="207"/>
          <ac:spMkLst>
            <pc:docMk/>
            <pc:sldMk cId="1593088322" sldId="352"/>
            <ac:spMk id="150" creationId="{72CEC70F-69E0-3726-D8F7-CB34D1183AE7}"/>
          </ac:spMkLst>
        </pc:spChg>
        <pc:grpChg chg="mod">
          <ac:chgData name="Zhang, Mai" userId="63a2803d-660f-4378-a9e3-e5274129137a" providerId="ADAL" clId="{59EC41F2-D532-48A6-99FC-C37C48814760}" dt="2024-06-20T12:30:43.954" v="934" actId="207"/>
          <ac:grpSpMkLst>
            <pc:docMk/>
            <pc:sldMk cId="1593088322" sldId="352"/>
            <ac:grpSpMk id="107" creationId="{4515BE6D-666F-1001-4529-A9AF2D45655E}"/>
          </ac:grpSpMkLst>
        </pc:grpChg>
        <pc:grpChg chg="mod">
          <ac:chgData name="Zhang, Mai" userId="63a2803d-660f-4378-a9e3-e5274129137a" providerId="ADAL" clId="{59EC41F2-D532-48A6-99FC-C37C48814760}" dt="2024-06-20T12:30:48.606" v="935" actId="207"/>
          <ac:grpSpMkLst>
            <pc:docMk/>
            <pc:sldMk cId="1593088322" sldId="352"/>
            <ac:grpSpMk id="114" creationId="{4D4564E5-B18D-C109-4853-25AA7203B34B}"/>
          </ac:grpSpMkLst>
        </pc:grpChg>
        <pc:grpChg chg="mod">
          <ac:chgData name="Zhang, Mai" userId="63a2803d-660f-4378-a9e3-e5274129137a" providerId="ADAL" clId="{59EC41F2-D532-48A6-99FC-C37C48814760}" dt="2024-06-20T12:30:17.417" v="928" actId="207"/>
          <ac:grpSpMkLst>
            <pc:docMk/>
            <pc:sldMk cId="1593088322" sldId="352"/>
            <ac:grpSpMk id="121" creationId="{260B62DE-A648-FB17-543A-89A0718BE280}"/>
          </ac:grpSpMkLst>
        </pc:grpChg>
      </pc:sldChg>
      <pc:sldChg chg="add del setBg">
        <pc:chgData name="Zhang, Mai" userId="63a2803d-660f-4378-a9e3-e5274129137a" providerId="ADAL" clId="{59EC41F2-D532-48A6-99FC-C37C48814760}" dt="2024-06-20T12:29:54.451" v="926"/>
        <pc:sldMkLst>
          <pc:docMk/>
          <pc:sldMk cId="1614801724" sldId="352"/>
        </pc:sldMkLst>
      </pc:sldChg>
      <pc:sldChg chg="modSp mod">
        <pc:chgData name="Zhang, Mai" userId="63a2803d-660f-4378-a9e3-e5274129137a" providerId="ADAL" clId="{59EC41F2-D532-48A6-99FC-C37C48814760}" dt="2024-06-20T14:41:51.744" v="1054" actId="403"/>
        <pc:sldMkLst>
          <pc:docMk/>
          <pc:sldMk cId="2999168436" sldId="353"/>
        </pc:sldMkLst>
        <pc:graphicFrameChg chg="mod modGraphic">
          <ac:chgData name="Zhang, Mai" userId="63a2803d-660f-4378-a9e3-e5274129137a" providerId="ADAL" clId="{59EC41F2-D532-48A6-99FC-C37C48814760}" dt="2024-06-20T14:41:51.744" v="1054" actId="403"/>
          <ac:graphicFrameMkLst>
            <pc:docMk/>
            <pc:sldMk cId="2999168436" sldId="353"/>
            <ac:graphicFrameMk id="2" creationId="{EB5658E8-BC9E-9677-D06C-9208C710BAC6}"/>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A5ED37-01E2-44D6-B025-E0FEBA0F146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E4492825-B3EE-4450-8254-73C373E6F678}">
      <dgm:prSet custT="1"/>
      <dgm:spPr>
        <a:solidFill>
          <a:srgbClr val="1C5739"/>
        </a:solidFill>
        <a:effectLst>
          <a:outerShdw blurRad="50800" dist="38100" dir="5400000" algn="t" rotWithShape="0">
            <a:prstClr val="black">
              <a:alpha val="40000"/>
            </a:prstClr>
          </a:outerShdw>
        </a:effectLst>
      </dgm:spPr>
      <dgm:t>
        <a:bodyPr/>
        <a:lstStyle/>
        <a:p>
          <a:pPr rtl="0"/>
          <a:r>
            <a:rPr lang="en-GB" sz="2400" kern="1200" spc="95">
              <a:solidFill>
                <a:srgbClr val="FFFFFF"/>
              </a:solidFill>
              <a:latin typeface="Calibri"/>
              <a:ea typeface="Calibri"/>
              <a:cs typeface="Calibri"/>
            </a:rPr>
            <a:t>Modelling methods</a:t>
          </a:r>
        </a:p>
      </dgm:t>
    </dgm:pt>
    <dgm:pt modelId="{2B0E19B8-BB85-4410-8279-58FD3F6BAC42}" type="parTrans" cxnId="{3AF153B4-BA0B-4D60-8885-2588B6F466B2}">
      <dgm:prSet/>
      <dgm:spPr/>
      <dgm:t>
        <a:bodyPr/>
        <a:lstStyle/>
        <a:p>
          <a:endParaRPr lang="en-GB"/>
        </a:p>
      </dgm:t>
    </dgm:pt>
    <dgm:pt modelId="{CA4BA0C9-11A5-43C7-AAB5-65AA1E2635A3}" type="sibTrans" cxnId="{3AF153B4-BA0B-4D60-8885-2588B6F466B2}">
      <dgm:prSet/>
      <dgm:spPr/>
      <dgm:t>
        <a:bodyPr/>
        <a:lstStyle/>
        <a:p>
          <a:endParaRPr lang="en-GB"/>
        </a:p>
      </dgm:t>
    </dgm:pt>
    <dgm:pt modelId="{0B376276-F795-4F28-A3A4-F76B501F4014}">
      <dgm:prSet phldr="0" custT="1"/>
      <dgm:spPr>
        <a:solidFill>
          <a:srgbClr val="1C5739"/>
        </a:solidFill>
        <a:effectLst>
          <a:outerShdw blurRad="50800" dist="38100" dir="5400000" algn="t" rotWithShape="0">
            <a:prstClr val="black">
              <a:alpha val="40000"/>
            </a:prstClr>
          </a:outerShdw>
        </a:effectLst>
      </dgm:spPr>
      <dgm:t>
        <a:bodyPr/>
        <a:lstStyle/>
        <a:p>
          <a:pPr rtl="0"/>
          <a:r>
            <a:rPr lang="en-GB" sz="2400" kern="1200" spc="95">
              <a:solidFill>
                <a:srgbClr val="FFFFFF"/>
              </a:solidFill>
              <a:latin typeface="Calibri"/>
              <a:ea typeface="Calibri"/>
              <a:cs typeface="Calibri"/>
            </a:rPr>
            <a:t>Technical report</a:t>
          </a:r>
        </a:p>
      </dgm:t>
    </dgm:pt>
    <dgm:pt modelId="{17F4ED5D-35D2-4060-AD9A-B300DB6FEB6E}" type="sibTrans" cxnId="{800916F1-B43C-437E-ACAD-2E909A09BE91}">
      <dgm:prSet/>
      <dgm:spPr/>
      <dgm:t>
        <a:bodyPr/>
        <a:lstStyle/>
        <a:p>
          <a:endParaRPr lang="en-GB"/>
        </a:p>
      </dgm:t>
    </dgm:pt>
    <dgm:pt modelId="{1DF20F2A-05EF-4E12-9289-4FAB67099F9C}" type="parTrans" cxnId="{800916F1-B43C-437E-ACAD-2E909A09BE91}">
      <dgm:prSet/>
      <dgm:spPr/>
      <dgm:t>
        <a:bodyPr/>
        <a:lstStyle/>
        <a:p>
          <a:endParaRPr lang="en-GB"/>
        </a:p>
      </dgm:t>
    </dgm:pt>
    <dgm:pt modelId="{5BBB9E32-C2EB-4828-B1BB-712053D26310}">
      <dgm:prSet custT="1"/>
      <dgm:spPr>
        <a:solidFill>
          <a:srgbClr val="4BAF80"/>
        </a:solidFill>
        <a:effectLst>
          <a:outerShdw blurRad="50800" dist="38100" dir="5400000" algn="t" rotWithShape="0">
            <a:prstClr val="black">
              <a:alpha val="40000"/>
            </a:prstClr>
          </a:outerShdw>
        </a:effectLst>
      </dgm:spPr>
      <dgm:t>
        <a:bodyPr/>
        <a:lstStyle/>
        <a:p>
          <a:r>
            <a:rPr lang="en-GB" sz="2400" kern="1200" spc="95">
              <a:solidFill>
                <a:srgbClr val="FFFFFF"/>
              </a:solidFill>
              <a:latin typeface="Calibri"/>
              <a:ea typeface="Calibri"/>
              <a:cs typeface="Calibri"/>
            </a:rPr>
            <a:t>Everyone</a:t>
          </a:r>
        </a:p>
      </dgm:t>
    </dgm:pt>
    <dgm:pt modelId="{4A56C71E-A2EF-490B-B945-D9E763667492}" type="parTrans" cxnId="{6325B466-3535-4F92-A79A-82DFA93ACAE4}">
      <dgm:prSet/>
      <dgm:spPr/>
      <dgm:t>
        <a:bodyPr/>
        <a:lstStyle/>
        <a:p>
          <a:endParaRPr lang="en-GB"/>
        </a:p>
      </dgm:t>
    </dgm:pt>
    <dgm:pt modelId="{6634AA8B-475D-4E58-87FB-696812369FAB}" type="sibTrans" cxnId="{6325B466-3535-4F92-A79A-82DFA93ACAE4}">
      <dgm:prSet/>
      <dgm:spPr/>
      <dgm:t>
        <a:bodyPr/>
        <a:lstStyle/>
        <a:p>
          <a:endParaRPr lang="en-GB"/>
        </a:p>
      </dgm:t>
    </dgm:pt>
    <dgm:pt modelId="{409A5BFF-3574-4DF3-8FF5-0A745D8B71A9}">
      <dgm:prSet custT="1"/>
      <dgm:spPr>
        <a:solidFill>
          <a:srgbClr val="1C5739"/>
        </a:solidFill>
        <a:effectLst>
          <a:outerShdw blurRad="50800" dist="38100" dir="5400000" algn="t" rotWithShape="0">
            <a:prstClr val="black">
              <a:alpha val="40000"/>
            </a:prstClr>
          </a:outerShdw>
        </a:effectLst>
      </dgm:spPr>
      <dgm:t>
        <a:bodyPr/>
        <a:lstStyle/>
        <a:p>
          <a:r>
            <a:rPr lang="en-GB" sz="2400" kern="1200" spc="95">
              <a:solidFill>
                <a:srgbClr val="FFFFFF"/>
              </a:solidFill>
              <a:latin typeface="Calibri"/>
              <a:ea typeface="Calibri"/>
              <a:cs typeface="Calibri"/>
            </a:rPr>
            <a:t>Mia, Mai</a:t>
          </a:r>
        </a:p>
        <a:p>
          <a:r>
            <a:rPr lang="en-GB" sz="2400" kern="1200" spc="95">
              <a:solidFill>
                <a:srgbClr val="FFFFFF"/>
              </a:solidFill>
              <a:latin typeface="Calibri"/>
              <a:ea typeface="Calibri"/>
              <a:cs typeface="Calibri"/>
            </a:rPr>
            <a:t>Abdul, Mamoun</a:t>
          </a:r>
        </a:p>
      </dgm:t>
    </dgm:pt>
    <dgm:pt modelId="{B62FE7E4-4153-4F3A-BC06-321939CDAFDD}" type="parTrans" cxnId="{C7B92A52-DE6E-4E38-9AB7-F199350CAF85}">
      <dgm:prSet/>
      <dgm:spPr/>
      <dgm:t>
        <a:bodyPr/>
        <a:lstStyle/>
        <a:p>
          <a:endParaRPr lang="en-GB"/>
        </a:p>
      </dgm:t>
    </dgm:pt>
    <dgm:pt modelId="{966F1C3C-553E-4E48-B8DB-577C1A948166}" type="sibTrans" cxnId="{C7B92A52-DE6E-4E38-9AB7-F199350CAF85}">
      <dgm:prSet/>
      <dgm:spPr/>
      <dgm:t>
        <a:bodyPr/>
        <a:lstStyle/>
        <a:p>
          <a:endParaRPr lang="en-GB"/>
        </a:p>
      </dgm:t>
    </dgm:pt>
    <dgm:pt modelId="{F435BCE1-3493-4F5E-9889-2AEC4D38D50A}">
      <dgm:prSet custT="1"/>
      <dgm:spPr>
        <a:solidFill>
          <a:srgbClr val="4BAF80"/>
        </a:solidFill>
        <a:effectLst>
          <a:outerShdw blurRad="50800" dist="38100" dir="5400000" algn="t" rotWithShape="0">
            <a:prstClr val="black">
              <a:alpha val="40000"/>
            </a:prstClr>
          </a:outerShdw>
        </a:effectLst>
      </dgm:spPr>
      <dgm:t>
        <a:bodyPr/>
        <a:lstStyle/>
        <a:p>
          <a:r>
            <a:rPr lang="en-GB" sz="2400" kern="1200" spc="95">
              <a:solidFill>
                <a:srgbClr val="FFFFFF"/>
              </a:solidFill>
              <a:latin typeface="Calibri"/>
              <a:ea typeface="Calibri"/>
              <a:cs typeface="Calibri"/>
            </a:rPr>
            <a:t>Bhumin</a:t>
          </a:r>
        </a:p>
        <a:p>
          <a:r>
            <a:rPr lang="en-GB" sz="2400" kern="1200" spc="95">
              <a:solidFill>
                <a:srgbClr val="FFFFFF"/>
              </a:solidFill>
              <a:latin typeface="Calibri"/>
              <a:ea typeface="Calibri"/>
              <a:cs typeface="Calibri"/>
            </a:rPr>
            <a:t>Chenlu</a:t>
          </a:r>
          <a:endParaRPr lang="en-GB" sz="1800" kern="1200" err="1">
            <a:latin typeface="Calibri"/>
            <a:ea typeface="Calibri"/>
            <a:cs typeface="Calibri"/>
          </a:endParaRPr>
        </a:p>
      </dgm:t>
    </dgm:pt>
    <dgm:pt modelId="{91363A01-97EF-4D98-9743-E9967EE14BE0}" type="parTrans" cxnId="{1894EB04-0AA4-4F83-B600-4F55D51A654D}">
      <dgm:prSet/>
      <dgm:spPr/>
      <dgm:t>
        <a:bodyPr/>
        <a:lstStyle/>
        <a:p>
          <a:endParaRPr lang="en-GB"/>
        </a:p>
      </dgm:t>
    </dgm:pt>
    <dgm:pt modelId="{F25BCB75-2AA9-4CBF-9A61-134296A8F70A}" type="sibTrans" cxnId="{1894EB04-0AA4-4F83-B600-4F55D51A654D}">
      <dgm:prSet/>
      <dgm:spPr/>
      <dgm:t>
        <a:bodyPr/>
        <a:lstStyle/>
        <a:p>
          <a:endParaRPr lang="en-GB"/>
        </a:p>
      </dgm:t>
    </dgm:pt>
    <dgm:pt modelId="{3BF57C54-A766-45AC-8266-028D806698C5}">
      <dgm:prSet phldr="0" custT="1"/>
      <dgm:spPr>
        <a:effectLst>
          <a:outerShdw blurRad="50800" dist="38100" dir="5400000" algn="t" rotWithShape="0">
            <a:prstClr val="black">
              <a:alpha val="40000"/>
            </a:prstClr>
          </a:outerShdw>
        </a:effectLst>
      </dgm:spPr>
      <dgm:t>
        <a:bodyPr/>
        <a:lstStyle/>
        <a:p>
          <a:pPr rtl="0"/>
          <a:r>
            <a:rPr lang="en-GB" sz="2400" kern="1200" spc="95">
              <a:solidFill>
                <a:srgbClr val="FFFFFF"/>
              </a:solidFill>
              <a:latin typeface="Calibri"/>
              <a:ea typeface="Calibri"/>
              <a:cs typeface="Calibri"/>
            </a:rPr>
            <a:t>Criteria quantification</a:t>
          </a:r>
        </a:p>
      </dgm:t>
    </dgm:pt>
    <dgm:pt modelId="{D2987337-636F-4E95-A5A5-A49F5E03B09E}" type="parTrans" cxnId="{2C077F12-BCF7-431E-8476-65A0428CDD7C}">
      <dgm:prSet/>
      <dgm:spPr/>
      <dgm:t>
        <a:bodyPr/>
        <a:lstStyle/>
        <a:p>
          <a:endParaRPr lang="zh-CN" altLang="en-US"/>
        </a:p>
      </dgm:t>
    </dgm:pt>
    <dgm:pt modelId="{9901E35F-BA4E-4969-B8E4-2CC9F0C5DB68}" type="sibTrans" cxnId="{2C077F12-BCF7-431E-8476-65A0428CDD7C}">
      <dgm:prSet/>
      <dgm:spPr/>
      <dgm:t>
        <a:bodyPr/>
        <a:lstStyle/>
        <a:p>
          <a:endParaRPr lang="zh-CN" altLang="en-US"/>
        </a:p>
      </dgm:t>
    </dgm:pt>
    <dgm:pt modelId="{A66D434D-F8B5-4795-A1A7-E5B5360DB892}" type="pres">
      <dgm:prSet presAssocID="{2FA5ED37-01E2-44D6-B025-E0FEBA0F1463}" presName="hierChild1" presStyleCnt="0">
        <dgm:presLayoutVars>
          <dgm:orgChart val="1"/>
          <dgm:chPref val="1"/>
          <dgm:dir/>
          <dgm:animOne val="branch"/>
          <dgm:animLvl val="lvl"/>
          <dgm:resizeHandles/>
        </dgm:presLayoutVars>
      </dgm:prSet>
      <dgm:spPr/>
    </dgm:pt>
    <dgm:pt modelId="{74AA478D-7C22-42CB-AB45-FD1408447549}" type="pres">
      <dgm:prSet presAssocID="{E4492825-B3EE-4450-8254-73C373E6F678}" presName="hierRoot1" presStyleCnt="0">
        <dgm:presLayoutVars>
          <dgm:hierBranch val="init"/>
        </dgm:presLayoutVars>
      </dgm:prSet>
      <dgm:spPr/>
    </dgm:pt>
    <dgm:pt modelId="{E77FAEBB-1B7F-4750-AE9F-646520B8BD80}" type="pres">
      <dgm:prSet presAssocID="{E4492825-B3EE-4450-8254-73C373E6F678}" presName="rootComposite1" presStyleCnt="0"/>
      <dgm:spPr/>
    </dgm:pt>
    <dgm:pt modelId="{D7E3E33D-658D-448E-B3DE-2FC844A69141}" type="pres">
      <dgm:prSet presAssocID="{E4492825-B3EE-4450-8254-73C373E6F678}" presName="rootText1" presStyleLbl="node0" presStyleIdx="0" presStyleCnt="3">
        <dgm:presLayoutVars>
          <dgm:chPref val="3"/>
        </dgm:presLayoutVars>
      </dgm:prSet>
      <dgm:spPr/>
    </dgm:pt>
    <dgm:pt modelId="{29C0DDEE-4141-43E2-B3B0-AD4F89F1FD4C}" type="pres">
      <dgm:prSet presAssocID="{E4492825-B3EE-4450-8254-73C373E6F678}" presName="rootConnector1" presStyleLbl="node1" presStyleIdx="0" presStyleCnt="0"/>
      <dgm:spPr/>
    </dgm:pt>
    <dgm:pt modelId="{314B54C8-477A-4E99-8060-A307AF0948CE}" type="pres">
      <dgm:prSet presAssocID="{E4492825-B3EE-4450-8254-73C373E6F678}" presName="hierChild2" presStyleCnt="0"/>
      <dgm:spPr/>
    </dgm:pt>
    <dgm:pt modelId="{C9DBF064-93E9-451E-B694-8A65ED8C9DC2}" type="pres">
      <dgm:prSet presAssocID="{91363A01-97EF-4D98-9743-E9967EE14BE0}" presName="Name37" presStyleLbl="parChTrans1D2" presStyleIdx="0" presStyleCnt="3"/>
      <dgm:spPr/>
    </dgm:pt>
    <dgm:pt modelId="{08EA229B-4897-4BFA-B9A1-F09405BB7E36}" type="pres">
      <dgm:prSet presAssocID="{F435BCE1-3493-4F5E-9889-2AEC4D38D50A}" presName="hierRoot2" presStyleCnt="0">
        <dgm:presLayoutVars>
          <dgm:hierBranch val="init"/>
        </dgm:presLayoutVars>
      </dgm:prSet>
      <dgm:spPr/>
    </dgm:pt>
    <dgm:pt modelId="{CE7DBC30-103B-4CE5-BA82-7BA7126D59F0}" type="pres">
      <dgm:prSet presAssocID="{F435BCE1-3493-4F5E-9889-2AEC4D38D50A}" presName="rootComposite" presStyleCnt="0"/>
      <dgm:spPr/>
    </dgm:pt>
    <dgm:pt modelId="{FB7D762A-63A9-4AD7-8D2F-D15C51A7C400}" type="pres">
      <dgm:prSet presAssocID="{F435BCE1-3493-4F5E-9889-2AEC4D38D50A}" presName="rootText" presStyleLbl="node2" presStyleIdx="0" presStyleCnt="3" custLinFactNeighborX="-1805" custLinFactNeighborY="7847">
        <dgm:presLayoutVars>
          <dgm:chPref val="3"/>
        </dgm:presLayoutVars>
      </dgm:prSet>
      <dgm:spPr/>
    </dgm:pt>
    <dgm:pt modelId="{7ABCA77D-735C-40B3-8B26-57628E877B23}" type="pres">
      <dgm:prSet presAssocID="{F435BCE1-3493-4F5E-9889-2AEC4D38D50A}" presName="rootConnector" presStyleLbl="node2" presStyleIdx="0" presStyleCnt="3"/>
      <dgm:spPr/>
    </dgm:pt>
    <dgm:pt modelId="{6C563400-BBEC-4FBE-BF98-FD1F57806A35}" type="pres">
      <dgm:prSet presAssocID="{F435BCE1-3493-4F5E-9889-2AEC4D38D50A}" presName="hierChild4" presStyleCnt="0"/>
      <dgm:spPr/>
    </dgm:pt>
    <dgm:pt modelId="{3DA57D56-EFE1-46D7-8469-2D2AF40BA9C9}" type="pres">
      <dgm:prSet presAssocID="{F435BCE1-3493-4F5E-9889-2AEC4D38D50A}" presName="hierChild5" presStyleCnt="0"/>
      <dgm:spPr/>
    </dgm:pt>
    <dgm:pt modelId="{47EA84F0-2A47-4864-A428-69C87CE11801}" type="pres">
      <dgm:prSet presAssocID="{E4492825-B3EE-4450-8254-73C373E6F678}" presName="hierChild3" presStyleCnt="0"/>
      <dgm:spPr/>
    </dgm:pt>
    <dgm:pt modelId="{F1BB282F-B5D5-4710-9E11-F7E07B2593B7}" type="pres">
      <dgm:prSet presAssocID="{3BF57C54-A766-45AC-8266-028D806698C5}" presName="hierRoot1" presStyleCnt="0">
        <dgm:presLayoutVars>
          <dgm:hierBranch val="init"/>
        </dgm:presLayoutVars>
      </dgm:prSet>
      <dgm:spPr/>
    </dgm:pt>
    <dgm:pt modelId="{D7DF1BFF-3C13-4183-A36C-6E4A017BBCBD}" type="pres">
      <dgm:prSet presAssocID="{3BF57C54-A766-45AC-8266-028D806698C5}" presName="rootComposite1" presStyleCnt="0"/>
      <dgm:spPr/>
    </dgm:pt>
    <dgm:pt modelId="{E43D1BB0-8093-4563-AD4F-8713BB7EE233}" type="pres">
      <dgm:prSet presAssocID="{3BF57C54-A766-45AC-8266-028D806698C5}" presName="rootText1" presStyleLbl="node0" presStyleIdx="1" presStyleCnt="3">
        <dgm:presLayoutVars>
          <dgm:chPref val="3"/>
        </dgm:presLayoutVars>
      </dgm:prSet>
      <dgm:spPr>
        <a:solidFill>
          <a:srgbClr val="397D5A"/>
        </a:solidFill>
      </dgm:spPr>
    </dgm:pt>
    <dgm:pt modelId="{12EA6478-20A5-4189-8976-C4A3C5B53EDE}" type="pres">
      <dgm:prSet presAssocID="{3BF57C54-A766-45AC-8266-028D806698C5}" presName="rootConnector1" presStyleLbl="node1" presStyleIdx="0" presStyleCnt="0"/>
      <dgm:spPr/>
    </dgm:pt>
    <dgm:pt modelId="{E05A07F9-5003-4D76-B268-BBEFA51565E1}" type="pres">
      <dgm:prSet presAssocID="{3BF57C54-A766-45AC-8266-028D806698C5}" presName="hierChild2" presStyleCnt="0"/>
      <dgm:spPr/>
    </dgm:pt>
    <dgm:pt modelId="{13DA52F4-E78E-469C-8D24-A9EC95165EDB}" type="pres">
      <dgm:prSet presAssocID="{B62FE7E4-4153-4F3A-BC06-321939CDAFDD}" presName="Name37" presStyleLbl="parChTrans1D2" presStyleIdx="1" presStyleCnt="3"/>
      <dgm:spPr/>
    </dgm:pt>
    <dgm:pt modelId="{A74C8ACA-85BB-43CB-B813-D5F461DFAFAB}" type="pres">
      <dgm:prSet presAssocID="{409A5BFF-3574-4DF3-8FF5-0A745D8B71A9}" presName="hierRoot2" presStyleCnt="0">
        <dgm:presLayoutVars>
          <dgm:hierBranch val="init"/>
        </dgm:presLayoutVars>
      </dgm:prSet>
      <dgm:spPr/>
    </dgm:pt>
    <dgm:pt modelId="{C03F8284-BC2C-488F-9FAE-A76DA800ED96}" type="pres">
      <dgm:prSet presAssocID="{409A5BFF-3574-4DF3-8FF5-0A745D8B71A9}" presName="rootComposite" presStyleCnt="0"/>
      <dgm:spPr/>
    </dgm:pt>
    <dgm:pt modelId="{6241ACD1-C6D8-4CE6-B64E-8B0AFD1AC920}" type="pres">
      <dgm:prSet presAssocID="{409A5BFF-3574-4DF3-8FF5-0A745D8B71A9}" presName="rootText" presStyleLbl="node2" presStyleIdx="1" presStyleCnt="3" custLinFactNeighborY="8730">
        <dgm:presLayoutVars>
          <dgm:chPref val="3"/>
        </dgm:presLayoutVars>
      </dgm:prSet>
      <dgm:spPr/>
    </dgm:pt>
    <dgm:pt modelId="{4175260E-398A-45B1-B251-F03CB16D5DAA}" type="pres">
      <dgm:prSet presAssocID="{409A5BFF-3574-4DF3-8FF5-0A745D8B71A9}" presName="rootConnector" presStyleLbl="node2" presStyleIdx="1" presStyleCnt="3"/>
      <dgm:spPr/>
    </dgm:pt>
    <dgm:pt modelId="{6546F2D4-FB50-4062-9D0A-E81BFE5CDAB8}" type="pres">
      <dgm:prSet presAssocID="{409A5BFF-3574-4DF3-8FF5-0A745D8B71A9}" presName="hierChild4" presStyleCnt="0"/>
      <dgm:spPr/>
    </dgm:pt>
    <dgm:pt modelId="{154C4CE8-4552-406C-AEFF-7300CA5D045B}" type="pres">
      <dgm:prSet presAssocID="{409A5BFF-3574-4DF3-8FF5-0A745D8B71A9}" presName="hierChild5" presStyleCnt="0"/>
      <dgm:spPr/>
    </dgm:pt>
    <dgm:pt modelId="{8A08B682-C284-4B65-B61D-EE1F022E77E4}" type="pres">
      <dgm:prSet presAssocID="{3BF57C54-A766-45AC-8266-028D806698C5}" presName="hierChild3" presStyleCnt="0"/>
      <dgm:spPr/>
    </dgm:pt>
    <dgm:pt modelId="{0338A394-18B5-435F-856A-C767C02CA393}" type="pres">
      <dgm:prSet presAssocID="{0B376276-F795-4F28-A3A4-F76B501F4014}" presName="hierRoot1" presStyleCnt="0">
        <dgm:presLayoutVars>
          <dgm:hierBranch val="init"/>
        </dgm:presLayoutVars>
      </dgm:prSet>
      <dgm:spPr/>
    </dgm:pt>
    <dgm:pt modelId="{9A488C6A-47B3-4EAC-A249-1DB85C2FD631}" type="pres">
      <dgm:prSet presAssocID="{0B376276-F795-4F28-A3A4-F76B501F4014}" presName="rootComposite1" presStyleCnt="0"/>
      <dgm:spPr/>
    </dgm:pt>
    <dgm:pt modelId="{7158C10D-6EC0-436C-B49F-99656D94C1B4}" type="pres">
      <dgm:prSet presAssocID="{0B376276-F795-4F28-A3A4-F76B501F4014}" presName="rootText1" presStyleLbl="node0" presStyleIdx="2" presStyleCnt="3">
        <dgm:presLayoutVars>
          <dgm:chPref val="3"/>
        </dgm:presLayoutVars>
      </dgm:prSet>
      <dgm:spPr/>
    </dgm:pt>
    <dgm:pt modelId="{643BD895-D102-4C25-A5B7-DD074778995A}" type="pres">
      <dgm:prSet presAssocID="{0B376276-F795-4F28-A3A4-F76B501F4014}" presName="rootConnector1" presStyleLbl="node1" presStyleIdx="0" presStyleCnt="0"/>
      <dgm:spPr/>
    </dgm:pt>
    <dgm:pt modelId="{91FB5CAA-9330-4834-8F53-F605FB5A7D5D}" type="pres">
      <dgm:prSet presAssocID="{0B376276-F795-4F28-A3A4-F76B501F4014}" presName="hierChild2" presStyleCnt="0"/>
      <dgm:spPr/>
    </dgm:pt>
    <dgm:pt modelId="{DBB7C64D-4E3E-4F0B-9157-7F5647ED970D}" type="pres">
      <dgm:prSet presAssocID="{4A56C71E-A2EF-490B-B945-D9E763667492}" presName="Name37" presStyleLbl="parChTrans1D2" presStyleIdx="2" presStyleCnt="3"/>
      <dgm:spPr/>
    </dgm:pt>
    <dgm:pt modelId="{E851A520-8A7C-49D8-AF04-05F213E01595}" type="pres">
      <dgm:prSet presAssocID="{5BBB9E32-C2EB-4828-B1BB-712053D26310}" presName="hierRoot2" presStyleCnt="0">
        <dgm:presLayoutVars>
          <dgm:hierBranch val="init"/>
        </dgm:presLayoutVars>
      </dgm:prSet>
      <dgm:spPr/>
    </dgm:pt>
    <dgm:pt modelId="{A7769E25-2B24-4BDD-8855-C4CABFAA605B}" type="pres">
      <dgm:prSet presAssocID="{5BBB9E32-C2EB-4828-B1BB-712053D26310}" presName="rootComposite" presStyleCnt="0"/>
      <dgm:spPr/>
    </dgm:pt>
    <dgm:pt modelId="{F35322B5-1582-4862-9BD2-DED34F10396E}" type="pres">
      <dgm:prSet presAssocID="{5BBB9E32-C2EB-4828-B1BB-712053D26310}" presName="rootText" presStyleLbl="node2" presStyleIdx="2" presStyleCnt="3" custLinFactNeighborX="537" custLinFactNeighborY="9863">
        <dgm:presLayoutVars>
          <dgm:chPref val="3"/>
        </dgm:presLayoutVars>
      </dgm:prSet>
      <dgm:spPr/>
    </dgm:pt>
    <dgm:pt modelId="{C4257DCE-F59B-4E37-A205-9AD47007010D}" type="pres">
      <dgm:prSet presAssocID="{5BBB9E32-C2EB-4828-B1BB-712053D26310}" presName="rootConnector" presStyleLbl="node2" presStyleIdx="2" presStyleCnt="3"/>
      <dgm:spPr/>
    </dgm:pt>
    <dgm:pt modelId="{6EDB0817-91DA-4645-8953-28A904849C2C}" type="pres">
      <dgm:prSet presAssocID="{5BBB9E32-C2EB-4828-B1BB-712053D26310}" presName="hierChild4" presStyleCnt="0"/>
      <dgm:spPr/>
    </dgm:pt>
    <dgm:pt modelId="{B2A104FE-6B99-4CF7-9684-621D6C62F348}" type="pres">
      <dgm:prSet presAssocID="{5BBB9E32-C2EB-4828-B1BB-712053D26310}" presName="hierChild5" presStyleCnt="0"/>
      <dgm:spPr/>
    </dgm:pt>
    <dgm:pt modelId="{18162358-0389-48A5-B2C0-3EACC4099538}" type="pres">
      <dgm:prSet presAssocID="{0B376276-F795-4F28-A3A4-F76B501F4014}" presName="hierChild3" presStyleCnt="0"/>
      <dgm:spPr/>
    </dgm:pt>
  </dgm:ptLst>
  <dgm:cxnLst>
    <dgm:cxn modelId="{1894EB04-0AA4-4F83-B600-4F55D51A654D}" srcId="{E4492825-B3EE-4450-8254-73C373E6F678}" destId="{F435BCE1-3493-4F5E-9889-2AEC4D38D50A}" srcOrd="0" destOrd="0" parTransId="{91363A01-97EF-4D98-9743-E9967EE14BE0}" sibTransId="{F25BCB75-2AA9-4CBF-9A61-134296A8F70A}"/>
    <dgm:cxn modelId="{B40CB808-519F-4EE3-A772-4127927F3CB9}" type="presOf" srcId="{409A5BFF-3574-4DF3-8FF5-0A745D8B71A9}" destId="{6241ACD1-C6D8-4CE6-B64E-8B0AFD1AC920}" srcOrd="0" destOrd="0" presId="urn:microsoft.com/office/officeart/2005/8/layout/orgChart1"/>
    <dgm:cxn modelId="{2C077F12-BCF7-431E-8476-65A0428CDD7C}" srcId="{2FA5ED37-01E2-44D6-B025-E0FEBA0F1463}" destId="{3BF57C54-A766-45AC-8266-028D806698C5}" srcOrd="1" destOrd="0" parTransId="{D2987337-636F-4E95-A5A5-A49F5E03B09E}" sibTransId="{9901E35F-BA4E-4969-B8E4-2CC9F0C5DB68}"/>
    <dgm:cxn modelId="{6325B466-3535-4F92-A79A-82DFA93ACAE4}" srcId="{0B376276-F795-4F28-A3A4-F76B501F4014}" destId="{5BBB9E32-C2EB-4828-B1BB-712053D26310}" srcOrd="0" destOrd="0" parTransId="{4A56C71E-A2EF-490B-B945-D9E763667492}" sibTransId="{6634AA8B-475D-4E58-87FB-696812369FAB}"/>
    <dgm:cxn modelId="{7BCC5747-5047-4B18-99D9-57383A221AB8}" type="presOf" srcId="{B62FE7E4-4153-4F3A-BC06-321939CDAFDD}" destId="{13DA52F4-E78E-469C-8D24-A9EC95165EDB}" srcOrd="0" destOrd="0" presId="urn:microsoft.com/office/officeart/2005/8/layout/orgChart1"/>
    <dgm:cxn modelId="{05B6644A-5691-4633-AF1A-7A9CC669106C}" type="presOf" srcId="{2FA5ED37-01E2-44D6-B025-E0FEBA0F1463}" destId="{A66D434D-F8B5-4795-A1A7-E5B5360DB892}" srcOrd="0" destOrd="0" presId="urn:microsoft.com/office/officeart/2005/8/layout/orgChart1"/>
    <dgm:cxn modelId="{C7B92A52-DE6E-4E38-9AB7-F199350CAF85}" srcId="{3BF57C54-A766-45AC-8266-028D806698C5}" destId="{409A5BFF-3574-4DF3-8FF5-0A745D8B71A9}" srcOrd="0" destOrd="0" parTransId="{B62FE7E4-4153-4F3A-BC06-321939CDAFDD}" sibTransId="{966F1C3C-553E-4E48-B8DB-577C1A948166}"/>
    <dgm:cxn modelId="{70E28552-30A7-47E6-8CD4-B5E7784622B4}" type="presOf" srcId="{5BBB9E32-C2EB-4828-B1BB-712053D26310}" destId="{C4257DCE-F59B-4E37-A205-9AD47007010D}" srcOrd="1" destOrd="0" presId="urn:microsoft.com/office/officeart/2005/8/layout/orgChart1"/>
    <dgm:cxn modelId="{B4EC5E73-EEEB-4B5F-8F5B-0A880570AA36}" type="presOf" srcId="{409A5BFF-3574-4DF3-8FF5-0A745D8B71A9}" destId="{4175260E-398A-45B1-B251-F03CB16D5DAA}" srcOrd="1" destOrd="0" presId="urn:microsoft.com/office/officeart/2005/8/layout/orgChart1"/>
    <dgm:cxn modelId="{99D0C181-16B9-4AEB-95B2-22A8C4F7EB9D}" type="presOf" srcId="{5BBB9E32-C2EB-4828-B1BB-712053D26310}" destId="{F35322B5-1582-4862-9BD2-DED34F10396E}" srcOrd="0" destOrd="0" presId="urn:microsoft.com/office/officeart/2005/8/layout/orgChart1"/>
    <dgm:cxn modelId="{5E806790-0146-4BF7-AE79-2620498343A5}" type="presOf" srcId="{F435BCE1-3493-4F5E-9889-2AEC4D38D50A}" destId="{FB7D762A-63A9-4AD7-8D2F-D15C51A7C400}" srcOrd="0" destOrd="0" presId="urn:microsoft.com/office/officeart/2005/8/layout/orgChart1"/>
    <dgm:cxn modelId="{A6615990-BD78-42BC-8573-0B7CA64C052B}" type="presOf" srcId="{E4492825-B3EE-4450-8254-73C373E6F678}" destId="{29C0DDEE-4141-43E2-B3B0-AD4F89F1FD4C}" srcOrd="1" destOrd="0" presId="urn:microsoft.com/office/officeart/2005/8/layout/orgChart1"/>
    <dgm:cxn modelId="{A9ADD692-0C1C-484D-ACFA-4D0004140CF9}" type="presOf" srcId="{0B376276-F795-4F28-A3A4-F76B501F4014}" destId="{7158C10D-6EC0-436C-B49F-99656D94C1B4}" srcOrd="0" destOrd="0" presId="urn:microsoft.com/office/officeart/2005/8/layout/orgChart1"/>
    <dgm:cxn modelId="{B5675F97-C316-4475-8F8E-0A615414CC8A}" type="presOf" srcId="{91363A01-97EF-4D98-9743-E9967EE14BE0}" destId="{C9DBF064-93E9-451E-B694-8A65ED8C9DC2}" srcOrd="0" destOrd="0" presId="urn:microsoft.com/office/officeart/2005/8/layout/orgChart1"/>
    <dgm:cxn modelId="{3AF153B4-BA0B-4D60-8885-2588B6F466B2}" srcId="{2FA5ED37-01E2-44D6-B025-E0FEBA0F1463}" destId="{E4492825-B3EE-4450-8254-73C373E6F678}" srcOrd="0" destOrd="0" parTransId="{2B0E19B8-BB85-4410-8279-58FD3F6BAC42}" sibTransId="{CA4BA0C9-11A5-43C7-AAB5-65AA1E2635A3}"/>
    <dgm:cxn modelId="{5A47A6C0-CC82-4B65-ABC6-C7D14458E8F6}" type="presOf" srcId="{4A56C71E-A2EF-490B-B945-D9E763667492}" destId="{DBB7C64D-4E3E-4F0B-9157-7F5647ED970D}" srcOrd="0" destOrd="0" presId="urn:microsoft.com/office/officeart/2005/8/layout/orgChart1"/>
    <dgm:cxn modelId="{A653A7C1-4DAE-47B7-8470-A8BB24888C35}" type="presOf" srcId="{E4492825-B3EE-4450-8254-73C373E6F678}" destId="{D7E3E33D-658D-448E-B3DE-2FC844A69141}" srcOrd="0" destOrd="0" presId="urn:microsoft.com/office/officeart/2005/8/layout/orgChart1"/>
    <dgm:cxn modelId="{6CB02CC6-CF96-49F8-87EB-907CB2EF2091}" type="presOf" srcId="{3BF57C54-A766-45AC-8266-028D806698C5}" destId="{12EA6478-20A5-4189-8976-C4A3C5B53EDE}" srcOrd="1" destOrd="0" presId="urn:microsoft.com/office/officeart/2005/8/layout/orgChart1"/>
    <dgm:cxn modelId="{ED7B0FD2-2D38-4453-BF0F-F2CE5053989F}" type="presOf" srcId="{0B376276-F795-4F28-A3A4-F76B501F4014}" destId="{643BD895-D102-4C25-A5B7-DD074778995A}" srcOrd="1" destOrd="0" presId="urn:microsoft.com/office/officeart/2005/8/layout/orgChart1"/>
    <dgm:cxn modelId="{6CDF6CD4-F718-4BFA-87D6-7A0C51FBB292}" type="presOf" srcId="{3BF57C54-A766-45AC-8266-028D806698C5}" destId="{E43D1BB0-8093-4563-AD4F-8713BB7EE233}" srcOrd="0" destOrd="0" presId="urn:microsoft.com/office/officeart/2005/8/layout/orgChart1"/>
    <dgm:cxn modelId="{669748E4-EF27-44C5-9016-9CEBB989880C}" type="presOf" srcId="{F435BCE1-3493-4F5E-9889-2AEC4D38D50A}" destId="{7ABCA77D-735C-40B3-8B26-57628E877B23}" srcOrd="1" destOrd="0" presId="urn:microsoft.com/office/officeart/2005/8/layout/orgChart1"/>
    <dgm:cxn modelId="{800916F1-B43C-437E-ACAD-2E909A09BE91}" srcId="{2FA5ED37-01E2-44D6-B025-E0FEBA0F1463}" destId="{0B376276-F795-4F28-A3A4-F76B501F4014}" srcOrd="2" destOrd="0" parTransId="{1DF20F2A-05EF-4E12-9289-4FAB67099F9C}" sibTransId="{17F4ED5D-35D2-4060-AD9A-B300DB6FEB6E}"/>
    <dgm:cxn modelId="{0DE328C6-0096-4792-A11F-9CAB42266CBA}" type="presParOf" srcId="{A66D434D-F8B5-4795-A1A7-E5B5360DB892}" destId="{74AA478D-7C22-42CB-AB45-FD1408447549}" srcOrd="0" destOrd="0" presId="urn:microsoft.com/office/officeart/2005/8/layout/orgChart1"/>
    <dgm:cxn modelId="{22537C0D-7ABF-446C-ACED-C1296269E353}" type="presParOf" srcId="{74AA478D-7C22-42CB-AB45-FD1408447549}" destId="{E77FAEBB-1B7F-4750-AE9F-646520B8BD80}" srcOrd="0" destOrd="0" presId="urn:microsoft.com/office/officeart/2005/8/layout/orgChart1"/>
    <dgm:cxn modelId="{0E9DAF06-FD9B-4F69-952D-BA99023F18BD}" type="presParOf" srcId="{E77FAEBB-1B7F-4750-AE9F-646520B8BD80}" destId="{D7E3E33D-658D-448E-B3DE-2FC844A69141}" srcOrd="0" destOrd="0" presId="urn:microsoft.com/office/officeart/2005/8/layout/orgChart1"/>
    <dgm:cxn modelId="{C0A34AB3-D7A4-42EC-98A1-6C45391EDB18}" type="presParOf" srcId="{E77FAEBB-1B7F-4750-AE9F-646520B8BD80}" destId="{29C0DDEE-4141-43E2-B3B0-AD4F89F1FD4C}" srcOrd="1" destOrd="0" presId="urn:microsoft.com/office/officeart/2005/8/layout/orgChart1"/>
    <dgm:cxn modelId="{322C016A-A9F8-48EA-AEDD-2425395EC8CF}" type="presParOf" srcId="{74AA478D-7C22-42CB-AB45-FD1408447549}" destId="{314B54C8-477A-4E99-8060-A307AF0948CE}" srcOrd="1" destOrd="0" presId="urn:microsoft.com/office/officeart/2005/8/layout/orgChart1"/>
    <dgm:cxn modelId="{8785392D-3EBC-4BFD-9DC5-F64C76DA8D00}" type="presParOf" srcId="{314B54C8-477A-4E99-8060-A307AF0948CE}" destId="{C9DBF064-93E9-451E-B694-8A65ED8C9DC2}" srcOrd="0" destOrd="0" presId="urn:microsoft.com/office/officeart/2005/8/layout/orgChart1"/>
    <dgm:cxn modelId="{07CE105C-19CB-4C1D-9075-C2185972BCD5}" type="presParOf" srcId="{314B54C8-477A-4E99-8060-A307AF0948CE}" destId="{08EA229B-4897-4BFA-B9A1-F09405BB7E36}" srcOrd="1" destOrd="0" presId="urn:microsoft.com/office/officeart/2005/8/layout/orgChart1"/>
    <dgm:cxn modelId="{5A2C1512-CE09-4593-8F85-8E3B1F4F9EE5}" type="presParOf" srcId="{08EA229B-4897-4BFA-B9A1-F09405BB7E36}" destId="{CE7DBC30-103B-4CE5-BA82-7BA7126D59F0}" srcOrd="0" destOrd="0" presId="urn:microsoft.com/office/officeart/2005/8/layout/orgChart1"/>
    <dgm:cxn modelId="{DBDB77F7-2C2C-4ABB-BAFD-9D59E4C97815}" type="presParOf" srcId="{CE7DBC30-103B-4CE5-BA82-7BA7126D59F0}" destId="{FB7D762A-63A9-4AD7-8D2F-D15C51A7C400}" srcOrd="0" destOrd="0" presId="urn:microsoft.com/office/officeart/2005/8/layout/orgChart1"/>
    <dgm:cxn modelId="{9B5144E7-EA41-4121-80CC-1E5A94965D6F}" type="presParOf" srcId="{CE7DBC30-103B-4CE5-BA82-7BA7126D59F0}" destId="{7ABCA77D-735C-40B3-8B26-57628E877B23}" srcOrd="1" destOrd="0" presId="urn:microsoft.com/office/officeart/2005/8/layout/orgChart1"/>
    <dgm:cxn modelId="{5A0309E5-13B1-4DD8-A5D7-1B9E18C3B75B}" type="presParOf" srcId="{08EA229B-4897-4BFA-B9A1-F09405BB7E36}" destId="{6C563400-BBEC-4FBE-BF98-FD1F57806A35}" srcOrd="1" destOrd="0" presId="urn:microsoft.com/office/officeart/2005/8/layout/orgChart1"/>
    <dgm:cxn modelId="{6F2A3136-718E-4EA6-BC38-3498D6E3D03F}" type="presParOf" srcId="{08EA229B-4897-4BFA-B9A1-F09405BB7E36}" destId="{3DA57D56-EFE1-46D7-8469-2D2AF40BA9C9}" srcOrd="2" destOrd="0" presId="urn:microsoft.com/office/officeart/2005/8/layout/orgChart1"/>
    <dgm:cxn modelId="{82B856BA-B2AE-43B3-BF8C-EA13174B2BA2}" type="presParOf" srcId="{74AA478D-7C22-42CB-AB45-FD1408447549}" destId="{47EA84F0-2A47-4864-A428-69C87CE11801}" srcOrd="2" destOrd="0" presId="urn:microsoft.com/office/officeart/2005/8/layout/orgChart1"/>
    <dgm:cxn modelId="{BD20CF11-95EE-478A-A53F-BD4A543007EA}" type="presParOf" srcId="{A66D434D-F8B5-4795-A1A7-E5B5360DB892}" destId="{F1BB282F-B5D5-4710-9E11-F7E07B2593B7}" srcOrd="1" destOrd="0" presId="urn:microsoft.com/office/officeart/2005/8/layout/orgChart1"/>
    <dgm:cxn modelId="{A081404D-0B4C-49BE-9CDA-F643439A0592}" type="presParOf" srcId="{F1BB282F-B5D5-4710-9E11-F7E07B2593B7}" destId="{D7DF1BFF-3C13-4183-A36C-6E4A017BBCBD}" srcOrd="0" destOrd="0" presId="urn:microsoft.com/office/officeart/2005/8/layout/orgChart1"/>
    <dgm:cxn modelId="{1DE1F9BC-7649-474B-9E5E-CA142E2EB4FF}" type="presParOf" srcId="{D7DF1BFF-3C13-4183-A36C-6E4A017BBCBD}" destId="{E43D1BB0-8093-4563-AD4F-8713BB7EE233}" srcOrd="0" destOrd="0" presId="urn:microsoft.com/office/officeart/2005/8/layout/orgChart1"/>
    <dgm:cxn modelId="{542F0FAD-BBAA-432A-B1C8-FFD93712EF62}" type="presParOf" srcId="{D7DF1BFF-3C13-4183-A36C-6E4A017BBCBD}" destId="{12EA6478-20A5-4189-8976-C4A3C5B53EDE}" srcOrd="1" destOrd="0" presId="urn:microsoft.com/office/officeart/2005/8/layout/orgChart1"/>
    <dgm:cxn modelId="{A647F9CD-99B2-4D24-9F9D-EE0F9F700152}" type="presParOf" srcId="{F1BB282F-B5D5-4710-9E11-F7E07B2593B7}" destId="{E05A07F9-5003-4D76-B268-BBEFA51565E1}" srcOrd="1" destOrd="0" presId="urn:microsoft.com/office/officeart/2005/8/layout/orgChart1"/>
    <dgm:cxn modelId="{958B3958-159B-4C65-A509-08D32A039A3D}" type="presParOf" srcId="{E05A07F9-5003-4D76-B268-BBEFA51565E1}" destId="{13DA52F4-E78E-469C-8D24-A9EC95165EDB}" srcOrd="0" destOrd="0" presId="urn:microsoft.com/office/officeart/2005/8/layout/orgChart1"/>
    <dgm:cxn modelId="{D103EEFE-79FD-4CE4-BC02-C16D6B7FB40F}" type="presParOf" srcId="{E05A07F9-5003-4D76-B268-BBEFA51565E1}" destId="{A74C8ACA-85BB-43CB-B813-D5F461DFAFAB}" srcOrd="1" destOrd="0" presId="urn:microsoft.com/office/officeart/2005/8/layout/orgChart1"/>
    <dgm:cxn modelId="{712C9DD7-2AC3-473F-BF0F-028C949322E3}" type="presParOf" srcId="{A74C8ACA-85BB-43CB-B813-D5F461DFAFAB}" destId="{C03F8284-BC2C-488F-9FAE-A76DA800ED96}" srcOrd="0" destOrd="0" presId="urn:microsoft.com/office/officeart/2005/8/layout/orgChart1"/>
    <dgm:cxn modelId="{C153614D-F32B-4B90-851E-2FCACF431DC0}" type="presParOf" srcId="{C03F8284-BC2C-488F-9FAE-A76DA800ED96}" destId="{6241ACD1-C6D8-4CE6-B64E-8B0AFD1AC920}" srcOrd="0" destOrd="0" presId="urn:microsoft.com/office/officeart/2005/8/layout/orgChart1"/>
    <dgm:cxn modelId="{467F0EDE-37F3-434A-B7DD-CB0D502BB6F7}" type="presParOf" srcId="{C03F8284-BC2C-488F-9FAE-A76DA800ED96}" destId="{4175260E-398A-45B1-B251-F03CB16D5DAA}" srcOrd="1" destOrd="0" presId="urn:microsoft.com/office/officeart/2005/8/layout/orgChart1"/>
    <dgm:cxn modelId="{79AC23BE-7DE4-4CB7-9144-8EED4F394C00}" type="presParOf" srcId="{A74C8ACA-85BB-43CB-B813-D5F461DFAFAB}" destId="{6546F2D4-FB50-4062-9D0A-E81BFE5CDAB8}" srcOrd="1" destOrd="0" presId="urn:microsoft.com/office/officeart/2005/8/layout/orgChart1"/>
    <dgm:cxn modelId="{83DEE027-F0D2-4363-A653-9BB17AD6339A}" type="presParOf" srcId="{A74C8ACA-85BB-43CB-B813-D5F461DFAFAB}" destId="{154C4CE8-4552-406C-AEFF-7300CA5D045B}" srcOrd="2" destOrd="0" presId="urn:microsoft.com/office/officeart/2005/8/layout/orgChart1"/>
    <dgm:cxn modelId="{5F3531A3-DB72-4DC5-936E-179BE706107F}" type="presParOf" srcId="{F1BB282F-B5D5-4710-9E11-F7E07B2593B7}" destId="{8A08B682-C284-4B65-B61D-EE1F022E77E4}" srcOrd="2" destOrd="0" presId="urn:microsoft.com/office/officeart/2005/8/layout/orgChart1"/>
    <dgm:cxn modelId="{8B3C5991-B98A-4F7B-9041-E1316043BAC7}" type="presParOf" srcId="{A66D434D-F8B5-4795-A1A7-E5B5360DB892}" destId="{0338A394-18B5-435F-856A-C767C02CA393}" srcOrd="2" destOrd="0" presId="urn:microsoft.com/office/officeart/2005/8/layout/orgChart1"/>
    <dgm:cxn modelId="{73D6653F-4F86-405B-9CEA-66BABA284075}" type="presParOf" srcId="{0338A394-18B5-435F-856A-C767C02CA393}" destId="{9A488C6A-47B3-4EAC-A249-1DB85C2FD631}" srcOrd="0" destOrd="0" presId="urn:microsoft.com/office/officeart/2005/8/layout/orgChart1"/>
    <dgm:cxn modelId="{4F2ED572-2B86-4438-A6B0-DB87D7CB745E}" type="presParOf" srcId="{9A488C6A-47B3-4EAC-A249-1DB85C2FD631}" destId="{7158C10D-6EC0-436C-B49F-99656D94C1B4}" srcOrd="0" destOrd="0" presId="urn:microsoft.com/office/officeart/2005/8/layout/orgChart1"/>
    <dgm:cxn modelId="{74A09B0B-D133-499C-92CC-B607F866DEDF}" type="presParOf" srcId="{9A488C6A-47B3-4EAC-A249-1DB85C2FD631}" destId="{643BD895-D102-4C25-A5B7-DD074778995A}" srcOrd="1" destOrd="0" presId="urn:microsoft.com/office/officeart/2005/8/layout/orgChart1"/>
    <dgm:cxn modelId="{FD1A3420-2F13-40C6-8E1D-B5FC74F9BA9A}" type="presParOf" srcId="{0338A394-18B5-435F-856A-C767C02CA393}" destId="{91FB5CAA-9330-4834-8F53-F605FB5A7D5D}" srcOrd="1" destOrd="0" presId="urn:microsoft.com/office/officeart/2005/8/layout/orgChart1"/>
    <dgm:cxn modelId="{87EE4761-28F3-4C88-8E37-53B3796193C3}" type="presParOf" srcId="{91FB5CAA-9330-4834-8F53-F605FB5A7D5D}" destId="{DBB7C64D-4E3E-4F0B-9157-7F5647ED970D}" srcOrd="0" destOrd="0" presId="urn:microsoft.com/office/officeart/2005/8/layout/orgChart1"/>
    <dgm:cxn modelId="{C3791A5F-AEC2-4EFE-AE1D-726B237E5435}" type="presParOf" srcId="{91FB5CAA-9330-4834-8F53-F605FB5A7D5D}" destId="{E851A520-8A7C-49D8-AF04-05F213E01595}" srcOrd="1" destOrd="0" presId="urn:microsoft.com/office/officeart/2005/8/layout/orgChart1"/>
    <dgm:cxn modelId="{1DBC8E5A-AC32-400D-AF35-D178C0985C8D}" type="presParOf" srcId="{E851A520-8A7C-49D8-AF04-05F213E01595}" destId="{A7769E25-2B24-4BDD-8855-C4CABFAA605B}" srcOrd="0" destOrd="0" presId="urn:microsoft.com/office/officeart/2005/8/layout/orgChart1"/>
    <dgm:cxn modelId="{8F72211D-CEDE-4E4A-A4D9-14694B3A909B}" type="presParOf" srcId="{A7769E25-2B24-4BDD-8855-C4CABFAA605B}" destId="{F35322B5-1582-4862-9BD2-DED34F10396E}" srcOrd="0" destOrd="0" presId="urn:microsoft.com/office/officeart/2005/8/layout/orgChart1"/>
    <dgm:cxn modelId="{EB6DF591-1E59-45A0-835F-7149F41C6CD4}" type="presParOf" srcId="{A7769E25-2B24-4BDD-8855-C4CABFAA605B}" destId="{C4257DCE-F59B-4E37-A205-9AD47007010D}" srcOrd="1" destOrd="0" presId="urn:microsoft.com/office/officeart/2005/8/layout/orgChart1"/>
    <dgm:cxn modelId="{828EF225-52A2-4723-B040-5EAD617A4CB8}" type="presParOf" srcId="{E851A520-8A7C-49D8-AF04-05F213E01595}" destId="{6EDB0817-91DA-4645-8953-28A904849C2C}" srcOrd="1" destOrd="0" presId="urn:microsoft.com/office/officeart/2005/8/layout/orgChart1"/>
    <dgm:cxn modelId="{F5A057C3-620C-47E8-833D-443B4E56249E}" type="presParOf" srcId="{E851A520-8A7C-49D8-AF04-05F213E01595}" destId="{B2A104FE-6B99-4CF7-9684-621D6C62F348}" srcOrd="2" destOrd="0" presId="urn:microsoft.com/office/officeart/2005/8/layout/orgChart1"/>
    <dgm:cxn modelId="{C2017526-63B5-45DE-98D9-DDC17AD90D51}" type="presParOf" srcId="{0338A394-18B5-435F-856A-C767C02CA393}" destId="{18162358-0389-48A5-B2C0-3EACC409953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7C64D-4E3E-4F0B-9157-7F5647ED970D}">
      <dsp:nvSpPr>
        <dsp:cNvPr id="0" name=""/>
        <dsp:cNvSpPr/>
      </dsp:nvSpPr>
      <dsp:spPr>
        <a:xfrm>
          <a:off x="8015571" y="2184982"/>
          <a:ext cx="91440" cy="715838"/>
        </a:xfrm>
        <a:custGeom>
          <a:avLst/>
          <a:gdLst/>
          <a:ahLst/>
          <a:cxnLst/>
          <a:rect l="0" t="0" r="0" b="0"/>
          <a:pathLst>
            <a:path>
              <a:moveTo>
                <a:pt x="45720" y="0"/>
              </a:moveTo>
              <a:lnTo>
                <a:pt x="45720" y="425986"/>
              </a:lnTo>
              <a:lnTo>
                <a:pt x="46353" y="425986"/>
              </a:lnTo>
              <a:lnTo>
                <a:pt x="46353" y="7158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A52F4-E78E-469C-8D24-A9EC95165EDB}">
      <dsp:nvSpPr>
        <dsp:cNvPr id="0" name=""/>
        <dsp:cNvSpPr/>
      </dsp:nvSpPr>
      <dsp:spPr>
        <a:xfrm>
          <a:off x="4675367" y="2184982"/>
          <a:ext cx="91440" cy="700200"/>
        </a:xfrm>
        <a:custGeom>
          <a:avLst/>
          <a:gdLst/>
          <a:ahLst/>
          <a:cxnLst/>
          <a:rect l="0" t="0" r="0" b="0"/>
          <a:pathLst>
            <a:path>
              <a:moveTo>
                <a:pt x="45720" y="0"/>
              </a:moveTo>
              <a:lnTo>
                <a:pt x="45720" y="7002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BF064-93E9-451E-B694-8A65ED8C9DC2}">
      <dsp:nvSpPr>
        <dsp:cNvPr id="0" name=""/>
        <dsp:cNvSpPr/>
      </dsp:nvSpPr>
      <dsp:spPr>
        <a:xfrm>
          <a:off x="1334529" y="2184982"/>
          <a:ext cx="91440" cy="688013"/>
        </a:xfrm>
        <a:custGeom>
          <a:avLst/>
          <a:gdLst/>
          <a:ahLst/>
          <a:cxnLst/>
          <a:rect l="0" t="0" r="0" b="0"/>
          <a:pathLst>
            <a:path>
              <a:moveTo>
                <a:pt x="46353" y="0"/>
              </a:moveTo>
              <a:lnTo>
                <a:pt x="46353" y="398160"/>
              </a:lnTo>
              <a:lnTo>
                <a:pt x="45720" y="398160"/>
              </a:lnTo>
              <a:lnTo>
                <a:pt x="45720" y="688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E3E33D-658D-448E-B3DE-2FC844A69141}">
      <dsp:nvSpPr>
        <dsp:cNvPr id="0" name=""/>
        <dsp:cNvSpPr/>
      </dsp:nvSpPr>
      <dsp:spPr>
        <a:xfrm>
          <a:off x="633" y="804733"/>
          <a:ext cx="2760499" cy="1380249"/>
        </a:xfrm>
        <a:prstGeom prst="rect">
          <a:avLst/>
        </a:prstGeom>
        <a:solidFill>
          <a:srgbClr val="1C5739"/>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GB" sz="2400" kern="1200" spc="95">
              <a:solidFill>
                <a:srgbClr val="FFFFFF"/>
              </a:solidFill>
              <a:latin typeface="Calibri"/>
              <a:ea typeface="Calibri"/>
              <a:cs typeface="Calibri"/>
            </a:rPr>
            <a:t>Modelling methods</a:t>
          </a:r>
        </a:p>
      </dsp:txBody>
      <dsp:txXfrm>
        <a:off x="633" y="804733"/>
        <a:ext cx="2760499" cy="1380249"/>
      </dsp:txXfrm>
    </dsp:sp>
    <dsp:sp modelId="{FB7D762A-63A9-4AD7-8D2F-D15C51A7C400}">
      <dsp:nvSpPr>
        <dsp:cNvPr id="0" name=""/>
        <dsp:cNvSpPr/>
      </dsp:nvSpPr>
      <dsp:spPr>
        <a:xfrm>
          <a:off x="0" y="2872995"/>
          <a:ext cx="2760499" cy="1380249"/>
        </a:xfrm>
        <a:prstGeom prst="rect">
          <a:avLst/>
        </a:prstGeom>
        <a:solidFill>
          <a:srgbClr val="4BAF80"/>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spc="95">
              <a:solidFill>
                <a:srgbClr val="FFFFFF"/>
              </a:solidFill>
              <a:latin typeface="Calibri"/>
              <a:ea typeface="Calibri"/>
              <a:cs typeface="Calibri"/>
            </a:rPr>
            <a:t>Bhumin</a:t>
          </a:r>
        </a:p>
        <a:p>
          <a:pPr marL="0" lvl="0" indent="0" algn="ctr" defTabSz="1066800">
            <a:lnSpc>
              <a:spcPct val="90000"/>
            </a:lnSpc>
            <a:spcBef>
              <a:spcPct val="0"/>
            </a:spcBef>
            <a:spcAft>
              <a:spcPct val="35000"/>
            </a:spcAft>
            <a:buNone/>
          </a:pPr>
          <a:r>
            <a:rPr lang="en-GB" sz="2400" kern="1200" spc="95">
              <a:solidFill>
                <a:srgbClr val="FFFFFF"/>
              </a:solidFill>
              <a:latin typeface="Calibri"/>
              <a:ea typeface="Calibri"/>
              <a:cs typeface="Calibri"/>
            </a:rPr>
            <a:t>Chenlu</a:t>
          </a:r>
          <a:endParaRPr lang="en-GB" sz="1800" kern="1200" err="1">
            <a:latin typeface="Calibri"/>
            <a:ea typeface="Calibri"/>
            <a:cs typeface="Calibri"/>
          </a:endParaRPr>
        </a:p>
      </dsp:txBody>
      <dsp:txXfrm>
        <a:off x="0" y="2872995"/>
        <a:ext cx="2760499" cy="1380249"/>
      </dsp:txXfrm>
    </dsp:sp>
    <dsp:sp modelId="{E43D1BB0-8093-4563-AD4F-8713BB7EE233}">
      <dsp:nvSpPr>
        <dsp:cNvPr id="0" name=""/>
        <dsp:cNvSpPr/>
      </dsp:nvSpPr>
      <dsp:spPr>
        <a:xfrm>
          <a:off x="3340837" y="804733"/>
          <a:ext cx="2760499" cy="1380249"/>
        </a:xfrm>
        <a:prstGeom prst="rect">
          <a:avLst/>
        </a:prstGeom>
        <a:solidFill>
          <a:srgbClr val="397D5A"/>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GB" sz="2400" kern="1200" spc="95">
              <a:solidFill>
                <a:srgbClr val="FFFFFF"/>
              </a:solidFill>
              <a:latin typeface="Calibri"/>
              <a:ea typeface="Calibri"/>
              <a:cs typeface="Calibri"/>
            </a:rPr>
            <a:t>Criteria quantification</a:t>
          </a:r>
        </a:p>
      </dsp:txBody>
      <dsp:txXfrm>
        <a:off x="3340837" y="804733"/>
        <a:ext cx="2760499" cy="1380249"/>
      </dsp:txXfrm>
    </dsp:sp>
    <dsp:sp modelId="{6241ACD1-C6D8-4CE6-B64E-8B0AFD1AC920}">
      <dsp:nvSpPr>
        <dsp:cNvPr id="0" name=""/>
        <dsp:cNvSpPr/>
      </dsp:nvSpPr>
      <dsp:spPr>
        <a:xfrm>
          <a:off x="3340837" y="2885183"/>
          <a:ext cx="2760499" cy="1380249"/>
        </a:xfrm>
        <a:prstGeom prst="rect">
          <a:avLst/>
        </a:prstGeom>
        <a:solidFill>
          <a:srgbClr val="1C5739"/>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spc="95">
              <a:solidFill>
                <a:srgbClr val="FFFFFF"/>
              </a:solidFill>
              <a:latin typeface="Calibri"/>
              <a:ea typeface="Calibri"/>
              <a:cs typeface="Calibri"/>
            </a:rPr>
            <a:t>Mia, Mai</a:t>
          </a:r>
        </a:p>
        <a:p>
          <a:pPr marL="0" lvl="0" indent="0" algn="ctr" defTabSz="1066800">
            <a:lnSpc>
              <a:spcPct val="90000"/>
            </a:lnSpc>
            <a:spcBef>
              <a:spcPct val="0"/>
            </a:spcBef>
            <a:spcAft>
              <a:spcPct val="35000"/>
            </a:spcAft>
            <a:buNone/>
          </a:pPr>
          <a:r>
            <a:rPr lang="en-GB" sz="2400" kern="1200" spc="95">
              <a:solidFill>
                <a:srgbClr val="FFFFFF"/>
              </a:solidFill>
              <a:latin typeface="Calibri"/>
              <a:ea typeface="Calibri"/>
              <a:cs typeface="Calibri"/>
            </a:rPr>
            <a:t>Abdul, Mamoun</a:t>
          </a:r>
        </a:p>
      </dsp:txBody>
      <dsp:txXfrm>
        <a:off x="3340837" y="2885183"/>
        <a:ext cx="2760499" cy="1380249"/>
      </dsp:txXfrm>
    </dsp:sp>
    <dsp:sp modelId="{7158C10D-6EC0-436C-B49F-99656D94C1B4}">
      <dsp:nvSpPr>
        <dsp:cNvPr id="0" name=""/>
        <dsp:cNvSpPr/>
      </dsp:nvSpPr>
      <dsp:spPr>
        <a:xfrm>
          <a:off x="6681041" y="804733"/>
          <a:ext cx="2760499" cy="1380249"/>
        </a:xfrm>
        <a:prstGeom prst="rect">
          <a:avLst/>
        </a:prstGeom>
        <a:solidFill>
          <a:srgbClr val="1C5739"/>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GB" sz="2400" kern="1200" spc="95">
              <a:solidFill>
                <a:srgbClr val="FFFFFF"/>
              </a:solidFill>
              <a:latin typeface="Calibri"/>
              <a:ea typeface="Calibri"/>
              <a:cs typeface="Calibri"/>
            </a:rPr>
            <a:t>Technical report</a:t>
          </a:r>
        </a:p>
      </dsp:txBody>
      <dsp:txXfrm>
        <a:off x="6681041" y="804733"/>
        <a:ext cx="2760499" cy="1380249"/>
      </dsp:txXfrm>
    </dsp:sp>
    <dsp:sp modelId="{F35322B5-1582-4862-9BD2-DED34F10396E}">
      <dsp:nvSpPr>
        <dsp:cNvPr id="0" name=""/>
        <dsp:cNvSpPr/>
      </dsp:nvSpPr>
      <dsp:spPr>
        <a:xfrm>
          <a:off x="6681675" y="2900821"/>
          <a:ext cx="2760499" cy="1380249"/>
        </a:xfrm>
        <a:prstGeom prst="rect">
          <a:avLst/>
        </a:prstGeom>
        <a:solidFill>
          <a:srgbClr val="4BAF80"/>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spc="95">
              <a:solidFill>
                <a:srgbClr val="FFFFFF"/>
              </a:solidFill>
              <a:latin typeface="Calibri"/>
              <a:ea typeface="Calibri"/>
              <a:cs typeface="Calibri"/>
            </a:rPr>
            <a:t>Everyone</a:t>
          </a:r>
        </a:p>
      </dsp:txBody>
      <dsp:txXfrm>
        <a:off x="6681675" y="2900821"/>
        <a:ext cx="2760499" cy="13802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612C8-79FB-4669-977E-351D36A47444}"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EEE14-7B96-4D3F-9CDF-158A06D3C767}" type="slidenum">
              <a:rPr lang="zh-CN" altLang="en-US" smtClean="0"/>
              <a:t>‹#›</a:t>
            </a:fld>
            <a:endParaRPr lang="zh-CN" altLang="en-US"/>
          </a:p>
        </p:txBody>
      </p:sp>
    </p:spTree>
    <p:extLst>
      <p:ext uri="{BB962C8B-B14F-4D97-AF65-F5344CB8AC3E}">
        <p14:creationId xmlns:p14="http://schemas.microsoft.com/office/powerpoint/2010/main" val="38205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1</a:t>
            </a:fld>
            <a:endParaRPr lang="zh-CN" altLang="en-US"/>
          </a:p>
        </p:txBody>
      </p:sp>
    </p:spTree>
    <p:extLst>
      <p:ext uri="{BB962C8B-B14F-4D97-AF65-F5344CB8AC3E}">
        <p14:creationId xmlns:p14="http://schemas.microsoft.com/office/powerpoint/2010/main" val="277387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4</a:t>
            </a:fld>
            <a:endParaRPr lang="zh-CN" altLang="en-US"/>
          </a:p>
        </p:txBody>
      </p:sp>
    </p:spTree>
    <p:extLst>
      <p:ext uri="{BB962C8B-B14F-4D97-AF65-F5344CB8AC3E}">
        <p14:creationId xmlns:p14="http://schemas.microsoft.com/office/powerpoint/2010/main" val="350317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18</a:t>
            </a:fld>
            <a:endParaRPr lang="zh-CN" altLang="en-US"/>
          </a:p>
        </p:txBody>
      </p:sp>
    </p:spTree>
    <p:extLst>
      <p:ext uri="{BB962C8B-B14F-4D97-AF65-F5344CB8AC3E}">
        <p14:creationId xmlns:p14="http://schemas.microsoft.com/office/powerpoint/2010/main" val="710347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19</a:t>
            </a:fld>
            <a:endParaRPr lang="zh-CN" altLang="en-US"/>
          </a:p>
        </p:txBody>
      </p:sp>
    </p:spTree>
    <p:extLst>
      <p:ext uri="{BB962C8B-B14F-4D97-AF65-F5344CB8AC3E}">
        <p14:creationId xmlns:p14="http://schemas.microsoft.com/office/powerpoint/2010/main" val="1848533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20</a:t>
            </a:fld>
            <a:endParaRPr lang="zh-CN" altLang="en-US"/>
          </a:p>
        </p:txBody>
      </p:sp>
    </p:spTree>
    <p:extLst>
      <p:ext uri="{BB962C8B-B14F-4D97-AF65-F5344CB8AC3E}">
        <p14:creationId xmlns:p14="http://schemas.microsoft.com/office/powerpoint/2010/main" val="520133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21</a:t>
            </a:fld>
            <a:endParaRPr lang="zh-CN" altLang="en-US"/>
          </a:p>
        </p:txBody>
      </p:sp>
    </p:spTree>
    <p:extLst>
      <p:ext uri="{BB962C8B-B14F-4D97-AF65-F5344CB8AC3E}">
        <p14:creationId xmlns:p14="http://schemas.microsoft.com/office/powerpoint/2010/main" val="103128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22</a:t>
            </a:fld>
            <a:endParaRPr lang="zh-CN" altLang="en-US"/>
          </a:p>
        </p:txBody>
      </p:sp>
    </p:spTree>
    <p:extLst>
      <p:ext uri="{BB962C8B-B14F-4D97-AF65-F5344CB8AC3E}">
        <p14:creationId xmlns:p14="http://schemas.microsoft.com/office/powerpoint/2010/main" val="223525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NPV: Net present value discounting method</a:t>
            </a:r>
          </a:p>
          <a:p>
            <a:endParaRPr lang="en-US" altLang="zh-CN"/>
          </a:p>
          <a:p>
            <a:r>
              <a:rPr lang="en-US" altLang="zh-CN"/>
              <a:t>Steps1 : identify cash flow, investment in different year e.g. construction fee + maintenance fees</a:t>
            </a:r>
          </a:p>
          <a:p>
            <a:r>
              <a:rPr lang="en-US" altLang="zh-CN"/>
              <a:t>Step2: choose the discount rate base on the risk and opportunity cost of the investment</a:t>
            </a:r>
          </a:p>
          <a:p>
            <a:r>
              <a:rPr lang="en-US" altLang="zh-CN"/>
              <a:t>Step3: for each period, divide the cash flow by (1+r)^t to find its present value.</a:t>
            </a:r>
          </a:p>
          <a:p>
            <a:r>
              <a:rPr lang="en-US" altLang="zh-CN"/>
              <a:t>Step4: sum the present values. </a:t>
            </a:r>
          </a:p>
          <a:p>
            <a:r>
              <a:rPr lang="en-US" altLang="zh-CN"/>
              <a:t>The NPV discounting method helps investors and managers evaluate the attractiveness of an investment or project. After the project is completed we can evaluate the progress based on the revenue of the warehouse. </a:t>
            </a:r>
          </a:p>
          <a:p>
            <a:endParaRPr lang="en-US" altLang="zh-CN"/>
          </a:p>
          <a:p>
            <a:r>
              <a:rPr lang="en-US" altLang="zh-CN"/>
              <a:t>For this current stage, we can use this to look at the prices that different quantities and types of warehouses cost and assign them scores based on the different prices, incorporating the scores into the overall strategy comparison</a:t>
            </a:r>
          </a:p>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27</a:t>
            </a:fld>
            <a:endParaRPr lang="zh-CN" altLang="en-US"/>
          </a:p>
        </p:txBody>
      </p:sp>
    </p:spTree>
    <p:extLst>
      <p:ext uri="{BB962C8B-B14F-4D97-AF65-F5344CB8AC3E}">
        <p14:creationId xmlns:p14="http://schemas.microsoft.com/office/powerpoint/2010/main" val="272762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FEEE14-7B96-4D3F-9CDF-158A06D3C767}" type="slidenum">
              <a:rPr lang="zh-CN" altLang="en-US" smtClean="0"/>
              <a:t>35</a:t>
            </a:fld>
            <a:endParaRPr lang="zh-CN" altLang="en-US"/>
          </a:p>
        </p:txBody>
      </p:sp>
    </p:spTree>
    <p:extLst>
      <p:ext uri="{BB962C8B-B14F-4D97-AF65-F5344CB8AC3E}">
        <p14:creationId xmlns:p14="http://schemas.microsoft.com/office/powerpoint/2010/main" val="8800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6/27/2024</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3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730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65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descr="屏幕上有字&#10;&#10;描述已自动生成">
            <a:extLst>
              <a:ext uri="{FF2B5EF4-FFF2-40B4-BE49-F238E27FC236}">
                <a16:creationId xmlns:a16="http://schemas.microsoft.com/office/drawing/2014/main" id="{477F63BC-E938-6974-54E2-C08C83FEA8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1901506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descr="屏幕上有字&#10;&#10;描述已自动生成">
            <a:extLst>
              <a:ext uri="{FF2B5EF4-FFF2-40B4-BE49-F238E27FC236}">
                <a16:creationId xmlns:a16="http://schemas.microsoft.com/office/drawing/2014/main" id="{2C572757-45C4-94A8-CE04-14EF06DDA2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4031048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descr="屏幕上有字&#10;&#10;描述已自动生成">
            <a:extLst>
              <a:ext uri="{FF2B5EF4-FFF2-40B4-BE49-F238E27FC236}">
                <a16:creationId xmlns:a16="http://schemas.microsoft.com/office/drawing/2014/main" id="{40A725CF-2F43-4886-A391-5087347A3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580840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descr="屏幕上有字&#10;&#10;描述已自动生成">
            <a:extLst>
              <a:ext uri="{FF2B5EF4-FFF2-40B4-BE49-F238E27FC236}">
                <a16:creationId xmlns:a16="http://schemas.microsoft.com/office/drawing/2014/main" id="{30C94142-ABB6-BE67-3CB1-7B6504A1E6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2520736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pic>
        <p:nvPicPr>
          <p:cNvPr id="10" name="图片 9" descr="屏幕上有字&#10;&#10;描述已自动生成">
            <a:extLst>
              <a:ext uri="{FF2B5EF4-FFF2-40B4-BE49-F238E27FC236}">
                <a16:creationId xmlns:a16="http://schemas.microsoft.com/office/drawing/2014/main" id="{BE55618E-8E52-76FE-1CA7-28EB89466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526735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6" name="图片 5" descr="屏幕上有字&#10;&#10;描述已自动生成">
            <a:extLst>
              <a:ext uri="{FF2B5EF4-FFF2-40B4-BE49-F238E27FC236}">
                <a16:creationId xmlns:a16="http://schemas.microsoft.com/office/drawing/2014/main" id="{B623E175-2B83-3806-28E4-67BF95A90D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243278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5" name="图片 4" descr="屏幕上有字&#10;&#10;描述已自动生成">
            <a:extLst>
              <a:ext uri="{FF2B5EF4-FFF2-40B4-BE49-F238E27FC236}">
                <a16:creationId xmlns:a16="http://schemas.microsoft.com/office/drawing/2014/main" id="{0192D90F-4CE0-926A-8116-A0FE8C2A1E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1722719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descr="屏幕上有字&#10;&#10;描述已自动生成">
            <a:extLst>
              <a:ext uri="{FF2B5EF4-FFF2-40B4-BE49-F238E27FC236}">
                <a16:creationId xmlns:a16="http://schemas.microsoft.com/office/drawing/2014/main" id="{695851FD-B07A-104C-DEF8-280564DA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332433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3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descr="屏幕上有字&#10;&#10;描述已自动生成">
            <a:extLst>
              <a:ext uri="{FF2B5EF4-FFF2-40B4-BE49-F238E27FC236}">
                <a16:creationId xmlns:a16="http://schemas.microsoft.com/office/drawing/2014/main" id="{317A825D-2962-34A7-76CA-E7AD749918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1524969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descr="屏幕上有字&#10;&#10;描述已自动生成">
            <a:extLst>
              <a:ext uri="{FF2B5EF4-FFF2-40B4-BE49-F238E27FC236}">
                <a16:creationId xmlns:a16="http://schemas.microsoft.com/office/drawing/2014/main" id="{F4015C99-8412-3A11-B4FE-018B3551E1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4715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descr="屏幕上有字&#10;&#10;描述已自动生成">
            <a:extLst>
              <a:ext uri="{FF2B5EF4-FFF2-40B4-BE49-F238E27FC236}">
                <a16:creationId xmlns:a16="http://schemas.microsoft.com/office/drawing/2014/main" id="{646B20F2-EDAD-662A-8347-5B33845A12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1831058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9318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263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1743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3135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5832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5591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399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43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1048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1052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6095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558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28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7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821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6/27/2024</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pic>
        <p:nvPicPr>
          <p:cNvPr id="2" name="图片 1" descr="屏幕上有字&#10;&#10;描述已自动生成">
            <a:extLst>
              <a:ext uri="{FF2B5EF4-FFF2-40B4-BE49-F238E27FC236}">
                <a16:creationId xmlns:a16="http://schemas.microsoft.com/office/drawing/2014/main" id="{0236F8C4-C24D-102C-61DD-E8AC04DF97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1070309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72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6/27/2024</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6/27/2024</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4198248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17381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39642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sv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54.jpeg"/><Relationship Id="rId5" Type="http://schemas.openxmlformats.org/officeDocument/2006/relationships/image" Target="../media/image51.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55.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1.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1.png"/><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1.png"/><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5.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3.pn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1.png"/><Relationship Id="rId4" Type="http://schemas.openxmlformats.org/officeDocument/2006/relationships/image" Target="../media/image14.sv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66.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6.jpeg"/><Relationship Id="rId3" Type="http://schemas.openxmlformats.org/officeDocument/2006/relationships/image" Target="../media/image12.svg"/><Relationship Id="rId7" Type="http://schemas.openxmlformats.org/officeDocument/2006/relationships/diagramQuickStyle" Target="../diagrams/quickStyle1.xml"/><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11.pn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14.svg"/><Relationship Id="rId5" Type="http://schemas.openxmlformats.org/officeDocument/2006/relationships/diagramData" Target="../diagrams/data1.xml"/><Relationship Id="rId15" Type="http://schemas.openxmlformats.org/officeDocument/2006/relationships/image" Target="../media/image18.jpeg"/><Relationship Id="rId10" Type="http://schemas.openxmlformats.org/officeDocument/2006/relationships/image" Target="../media/image13.png"/><Relationship Id="rId4" Type="http://schemas.openxmlformats.org/officeDocument/2006/relationships/image" Target="../media/image1.png"/><Relationship Id="rId9" Type="http://schemas.microsoft.com/office/2007/relationships/diagramDrawing" Target="../diagrams/drawing1.xml"/><Relationship Id="rId14"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55.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Layout" Target="../slideLayouts/slideLayout29.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svg"/><Relationship Id="rId7"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jpe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ees and a river">
            <a:extLst>
              <a:ext uri="{FF2B5EF4-FFF2-40B4-BE49-F238E27FC236}">
                <a16:creationId xmlns:a16="http://schemas.microsoft.com/office/drawing/2014/main" id="{35EEFCAC-B61C-0703-8BCC-1107BBB0DF00}"/>
              </a:ext>
            </a:extLst>
          </p:cNvPr>
          <p:cNvPicPr>
            <a:picLocks noChangeAspect="1"/>
          </p:cNvPicPr>
          <p:nvPr/>
        </p:nvPicPr>
        <p:blipFill rotWithShape="1">
          <a:blip r:embed="rId3"/>
          <a:srcRect t="6267" b="9463"/>
          <a:stretch/>
        </p:blipFill>
        <p:spPr>
          <a:xfrm>
            <a:off x="-1" y="-4511"/>
            <a:ext cx="12191980" cy="6857999"/>
          </a:xfrm>
          <a:prstGeom prst="rect">
            <a:avLst/>
          </a:prstGeom>
        </p:spPr>
      </p:pic>
      <p:sp>
        <p:nvSpPr>
          <p:cNvPr id="29"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Neue Haas Grotesk Text Pro"/>
              <a:ea typeface="+mn-ea"/>
              <a:cs typeface="+mn-cs"/>
              <a:sym typeface="Avenir Next"/>
            </a:endParaRPr>
          </a:p>
        </p:txBody>
      </p:sp>
      <p:sp>
        <p:nvSpPr>
          <p:cNvPr id="3" name="ชื่อเรื่องรอง 2"/>
          <p:cNvSpPr>
            <a:spLocks noGrp="1"/>
          </p:cNvSpPr>
          <p:nvPr>
            <p:ph type="subTitle" idx="1"/>
          </p:nvPr>
        </p:nvSpPr>
        <p:spPr>
          <a:xfrm>
            <a:off x="565150" y="4673600"/>
            <a:ext cx="6969505" cy="1084816"/>
          </a:xfrm>
        </p:spPr>
        <p:txBody>
          <a:bodyPr>
            <a:normAutofit/>
          </a:bodyPr>
          <a:lstStyle/>
          <a:p>
            <a:r>
              <a:rPr lang="th-TH">
                <a:latin typeface="Calibri" panose="020F0502020204030204" pitchFamily="34" charset="0"/>
                <a:ea typeface="Calibri" panose="020F0502020204030204" pitchFamily="34" charset="0"/>
              </a:rPr>
              <a:t>Group 6: Mamoun, Chenlu, Abdul, Mai, Mia, Bhumin</a:t>
            </a:r>
          </a:p>
        </p:txBody>
      </p:sp>
      <p:cxnSp>
        <p:nvCxnSpPr>
          <p:cNvPr id="31" name="Straight Connector 30">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ชื่อเรื่องรอง 2">
            <a:extLst>
              <a:ext uri="{FF2B5EF4-FFF2-40B4-BE49-F238E27FC236}">
                <a16:creationId xmlns:a16="http://schemas.microsoft.com/office/drawing/2014/main" id="{93B644B2-41A4-8892-596B-9E5D8708E467}"/>
              </a:ext>
            </a:extLst>
          </p:cNvPr>
          <p:cNvSpPr txBox="1">
            <a:spLocks/>
          </p:cNvSpPr>
          <p:nvPr/>
        </p:nvSpPr>
        <p:spPr>
          <a:xfrm>
            <a:off x="565149" y="2784942"/>
            <a:ext cx="6969505" cy="568035"/>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900"/>
              </a:spcBef>
              <a:buFont typeface="Arial" panose="020B0604020202020204" pitchFamily="34" charset="0"/>
              <a:buNone/>
              <a:defRPr sz="2000" b="0" i="0" kern="1200">
                <a:solidFill>
                  <a:schemeClr val="tx1"/>
                </a:solidFill>
                <a:latin typeface="+mn-lt"/>
                <a:ea typeface="+mn-ea"/>
                <a:cs typeface="+mn-cs"/>
              </a:defRPr>
            </a:lvl1pPr>
            <a:lvl2pPr marL="457200" indent="0" algn="ctr" defTabSz="914400" rtl="0" eaLnBrk="1" latinLnBrk="0" hangingPunct="1">
              <a:lnSpc>
                <a:spcPct val="100000"/>
              </a:lnSpc>
              <a:spcBef>
                <a:spcPts val="900"/>
              </a:spcBef>
              <a:buFont typeface="Arial" panose="020B0604020202020204" pitchFamily="34" charset="0"/>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900"/>
              </a:spcBef>
              <a:buFont typeface="Arial" panose="020B0604020202020204" pitchFamily="34" charset="0"/>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900"/>
              </a:spcBef>
              <a:buFont typeface="Arial" panose="020B0604020202020204" pitchFamily="34" charset="0"/>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900"/>
              </a:spcBef>
              <a:buFont typeface="Arial" panose="020B0604020202020204" pitchFamily="34" charset="0"/>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900"/>
              </a:spcBef>
              <a:spcAft>
                <a:spcPts val="0"/>
              </a:spcAft>
              <a:buClrTx/>
              <a:buSzTx/>
              <a:buFont typeface="Arial" panose="020B0604020202020204" pitchFamily="34" charset="0"/>
              <a:buNone/>
              <a:tabLst/>
              <a:defRPr/>
            </a:pPr>
            <a:r>
              <a:rPr kumimoji="0" lang="th-TH"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Progress meeting: </a:t>
            </a:r>
            <a:r>
              <a:rPr kumimoji="0" lang="it-IT"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21/06/2024</a:t>
            </a:r>
            <a:endParaRPr kumimoji="0" lang="th-TH"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endParaRPr>
          </a:p>
        </p:txBody>
      </p:sp>
      <p:sp>
        <p:nvSpPr>
          <p:cNvPr id="8" name="ชื่อเรื่อง 1">
            <a:extLst>
              <a:ext uri="{FF2B5EF4-FFF2-40B4-BE49-F238E27FC236}">
                <a16:creationId xmlns:a16="http://schemas.microsoft.com/office/drawing/2014/main" id="{0E73EA56-EBC9-96C5-0183-5C8A094636A2}"/>
              </a:ext>
            </a:extLst>
          </p:cNvPr>
          <p:cNvSpPr>
            <a:spLocks noGrp="1"/>
          </p:cNvSpPr>
          <p:nvPr/>
        </p:nvSpPr>
        <p:spPr>
          <a:xfrm>
            <a:off x="565150" y="768334"/>
            <a:ext cx="7886286"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4600">
                <a:solidFill>
                  <a:srgbClr val="FFFFFF"/>
                </a:solidFill>
                <a:latin typeface="Neue Haas Grotesk Text Pro"/>
                <a:cs typeface="Angsana New"/>
              </a:rPr>
              <a:t>Optimising</a:t>
            </a:r>
            <a:r>
              <a:rPr kumimoji="0" lang="en-GB" sz="4600" b="1" i="0" u="none" strike="noStrike" kern="1200" cap="none" spc="0" normalizeH="0" baseline="0" noProof="0">
                <a:ln>
                  <a:noFill/>
                </a:ln>
                <a:solidFill>
                  <a:srgbClr val="FFFFFF"/>
                </a:solidFill>
                <a:effectLst/>
                <a:uLnTx/>
                <a:uFillTx/>
                <a:latin typeface="Neue Haas Grotesk Text Pro"/>
                <a:ea typeface="+mj-ea"/>
                <a:cs typeface="Angsana New"/>
              </a:rPr>
              <a:t> Bioeconomy Logistics For </a:t>
            </a:r>
            <a:br>
              <a:rPr lang="en-GB" sz="4600" b="1" i="0" u="none" strike="noStrike" kern="1200" cap="none" spc="0" normalizeH="0" baseline="0" noProof="0">
                <a:ln>
                  <a:noFill/>
                </a:ln>
                <a:effectLst/>
                <a:uLnTx/>
                <a:uFillTx/>
                <a:latin typeface="Neue Haas Grotesk Text Pro"/>
                <a:cs typeface="Angsana New"/>
              </a:rPr>
            </a:br>
            <a:r>
              <a:rPr kumimoji="0" lang="en-GB" sz="4600" b="1" i="0" u="none" strike="noStrike" kern="1200" cap="none" spc="0" normalizeH="0" baseline="0" noProof="0">
                <a:ln>
                  <a:noFill/>
                </a:ln>
                <a:solidFill>
                  <a:srgbClr val="FFFFFF"/>
                </a:solidFill>
                <a:effectLst/>
                <a:uLnTx/>
                <a:uFillTx/>
                <a:latin typeface="Neue Haas Grotesk Text Pro"/>
                <a:ea typeface="+mj-ea"/>
                <a:cs typeface="Angsana New"/>
              </a:rPr>
              <a:t>The Amazon Region</a:t>
            </a:r>
          </a:p>
        </p:txBody>
      </p:sp>
    </p:spTree>
    <p:extLst>
      <p:ext uri="{BB962C8B-B14F-4D97-AF65-F5344CB8AC3E}">
        <p14:creationId xmlns:p14="http://schemas.microsoft.com/office/powerpoint/2010/main" val="16241909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4" name="TextBox 39">
            <a:extLst>
              <a:ext uri="{FF2B5EF4-FFF2-40B4-BE49-F238E27FC236}">
                <a16:creationId xmlns:a16="http://schemas.microsoft.com/office/drawing/2014/main" id="{9387E306-374C-658C-2436-6D2EB5856042}"/>
              </a:ext>
            </a:extLst>
          </p:cNvPr>
          <p:cNvSpPr txBox="1"/>
          <p:nvPr/>
        </p:nvSpPr>
        <p:spPr>
          <a:xfrm>
            <a:off x="503277" y="328200"/>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Mathematical Formulation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EB5658E8-BC9E-9677-D06C-9208C710BAC6}"/>
                  </a:ext>
                </a:extLst>
              </p:cNvPr>
              <p:cNvGraphicFramePr>
                <a:graphicFrameLocks noGrp="1"/>
              </p:cNvGraphicFramePr>
              <p:nvPr>
                <p:extLst>
                  <p:ext uri="{D42A27DB-BD31-4B8C-83A1-F6EECF244321}">
                    <p14:modId xmlns:p14="http://schemas.microsoft.com/office/powerpoint/2010/main" val="2917953989"/>
                  </p:ext>
                </p:extLst>
              </p:nvPr>
            </p:nvGraphicFramePr>
            <p:xfrm>
              <a:off x="390000" y="1493724"/>
              <a:ext cx="11412000" cy="4242175"/>
            </p:xfrm>
            <a:graphic>
              <a:graphicData uri="http://schemas.openxmlformats.org/drawingml/2006/table">
                <a:tbl>
                  <a:tblPr>
                    <a:tableStyleId>{5C22544A-7EE6-4342-B048-85BDC9FD1C3A}</a:tableStyleId>
                  </a:tblPr>
                  <a:tblGrid>
                    <a:gridCol w="11412000">
                      <a:extLst>
                        <a:ext uri="{9D8B030D-6E8A-4147-A177-3AD203B41FA5}">
                          <a16:colId xmlns:a16="http://schemas.microsoft.com/office/drawing/2014/main" val="1188673012"/>
                        </a:ext>
                      </a:extLst>
                    </a:gridCol>
                  </a:tblGrid>
                  <a:tr h="464089">
                    <a:tc>
                      <a:txBody>
                        <a:bodyPr/>
                        <a:lstStyle/>
                        <a:p>
                          <a:pPr algn="ctr">
                            <a:lnSpc>
                              <a:spcPct val="80000"/>
                            </a:lnSpc>
                            <a:spcAft>
                              <a:spcPts val="800"/>
                            </a:spcAft>
                          </a:pPr>
                          <a:r>
                            <a:rPr lang="en-US" sz="1800" b="1" kern="100">
                              <a:effectLst/>
                              <a:latin typeface="+mn-lt"/>
                            </a:rPr>
                            <a:t>Objective Function</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3260638391"/>
                      </a:ext>
                    </a:extLst>
                  </a:tr>
                  <a:tr h="464089">
                    <a:tc>
                      <a:txBody>
                        <a:bodyPr/>
                        <a:lstStyle/>
                        <a:p>
                          <a:pPr algn="l">
                            <a:lnSpc>
                              <a:spcPct val="80000"/>
                            </a:lnSpc>
                            <a:spcAft>
                              <a:spcPts val="800"/>
                            </a:spcAft>
                          </a:pPr>
                          <a:r>
                            <a:rPr lang="en-US" altLang="zh-CN" sz="1600" b="1" kern="100">
                              <a:effectLst/>
                              <a:latin typeface="+mn-lt"/>
                            </a:rPr>
                            <a:t>Option 1: Minimise Time</a:t>
                          </a:r>
                          <a:endParaRPr lang="zh-CN" sz="16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259279970"/>
                      </a:ext>
                    </a:extLst>
                  </a:tr>
                  <a:tr h="61280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600" i="1" kern="1200" smtClean="0">
                                        <a:solidFill>
                                          <a:schemeClr val="dk1"/>
                                        </a:solidFill>
                                        <a:effectLst/>
                                        <a:latin typeface="Cambria Math" panose="02040503050406030204" pitchFamily="18" charset="0"/>
                                        <a:ea typeface="+mn-ea"/>
                                        <a:cs typeface="+mn-cs"/>
                                      </a:rPr>
                                    </m:ctrlPr>
                                  </m:naryPr>
                                  <m:sub>
                                    <m:r>
                                      <a:rPr lang="en-US" altLang="zh-CN" sz="1600" i="1" kern="1200">
                                        <a:solidFill>
                                          <a:schemeClr val="dk1"/>
                                        </a:solidFill>
                                        <a:effectLst/>
                                        <a:latin typeface="Cambria Math" panose="02040503050406030204" pitchFamily="18" charset="0"/>
                                        <a:ea typeface="+mn-ea"/>
                                        <a:cs typeface="+mn-cs"/>
                                      </a:rPr>
                                      <m:t>𝑘𝑖𝑗𝑚</m:t>
                                    </m:r>
                                  </m:sub>
                                  <m:sup/>
                                  <m:e>
                                    <m:sSubSup>
                                      <m:sSubSupPr>
                                        <m:ctrlPr>
                                          <a:rPr lang="zh-CN" altLang="zh-CN" sz="1600" i="1" kern="1200">
                                            <a:solidFill>
                                              <a:schemeClr val="dk1"/>
                                            </a:solidFill>
                                            <a:effectLst/>
                                            <a:latin typeface="Cambria Math" panose="02040503050406030204" pitchFamily="18" charset="0"/>
                                            <a:ea typeface="+mn-ea"/>
                                            <a:cs typeface="+mn-cs"/>
                                          </a:rPr>
                                        </m:ctrlPr>
                                      </m:sSubSupPr>
                                      <m:e>
                                        <m:r>
                                          <a:rPr lang="en-US" altLang="zh-CN" sz="1600" i="1" kern="1200">
                                            <a:solidFill>
                                              <a:schemeClr val="dk1"/>
                                            </a:solidFill>
                                            <a:effectLst/>
                                            <a:latin typeface="Cambria Math" panose="02040503050406030204" pitchFamily="18" charset="0"/>
                                            <a:ea typeface="+mn-ea"/>
                                            <a:cs typeface="+mn-cs"/>
                                          </a:rPr>
                                          <m:t>𝑦</m:t>
                                        </m:r>
                                      </m:e>
                                      <m:sub>
                                        <m:r>
                                          <a:rPr lang="en-US" altLang="zh-CN" sz="1600" i="1" kern="1200">
                                            <a:solidFill>
                                              <a:schemeClr val="dk1"/>
                                            </a:solidFill>
                                            <a:effectLst/>
                                            <a:latin typeface="Cambria Math" panose="02040503050406030204" pitchFamily="18" charset="0"/>
                                            <a:ea typeface="+mn-ea"/>
                                            <a:cs typeface="+mn-cs"/>
                                          </a:rPr>
                                          <m:t>𝑘𝑖𝑗</m:t>
                                        </m:r>
                                      </m:sub>
                                      <m:sup>
                                        <m:r>
                                          <a:rPr lang="en-US" altLang="zh-CN" sz="1600" i="1" kern="1200">
                                            <a:solidFill>
                                              <a:schemeClr val="dk1"/>
                                            </a:solidFill>
                                            <a:effectLst/>
                                            <a:latin typeface="Cambria Math" panose="02040503050406030204" pitchFamily="18" charset="0"/>
                                            <a:ea typeface="+mn-ea"/>
                                            <a:cs typeface="+mn-cs"/>
                                          </a:rPr>
                                          <m:t>𝑚</m:t>
                                        </m:r>
                                      </m:sup>
                                    </m:sSubSup>
                                    <m:r>
                                      <a:rPr lang="en-US" altLang="zh-CN" sz="1600" i="1" kern="1200">
                                        <a:solidFill>
                                          <a:schemeClr val="dk1"/>
                                        </a:solidFill>
                                        <a:effectLst/>
                                        <a:latin typeface="Cambria Math" panose="02040503050406030204" pitchFamily="18" charset="0"/>
                                        <a:ea typeface="+mn-ea"/>
                                        <a:cs typeface="+mn-cs"/>
                                      </a:rPr>
                                      <m:t>∗</m:t>
                                    </m:r>
                                    <m:sSubSup>
                                      <m:sSubSupPr>
                                        <m:ctrlPr>
                                          <a:rPr lang="zh-CN" altLang="zh-CN" sz="1600" i="1" kern="1200">
                                            <a:solidFill>
                                              <a:schemeClr val="dk1"/>
                                            </a:solidFill>
                                            <a:effectLst/>
                                            <a:latin typeface="Cambria Math" panose="02040503050406030204" pitchFamily="18" charset="0"/>
                                            <a:ea typeface="+mn-ea"/>
                                            <a:cs typeface="+mn-cs"/>
                                          </a:rPr>
                                        </m:ctrlPr>
                                      </m:sSubSupPr>
                                      <m:e>
                                        <m:r>
                                          <a:rPr lang="en-US" altLang="zh-CN" sz="1600" i="1" kern="1200">
                                            <a:solidFill>
                                              <a:schemeClr val="dk1"/>
                                            </a:solidFill>
                                            <a:effectLst/>
                                            <a:latin typeface="Cambria Math" panose="02040503050406030204" pitchFamily="18" charset="0"/>
                                            <a:ea typeface="+mn-ea"/>
                                            <a:cs typeface="+mn-cs"/>
                                          </a:rPr>
                                          <m:t>𝑡</m:t>
                                        </m:r>
                                      </m:e>
                                      <m:sub>
                                        <m:r>
                                          <a:rPr lang="en-US" altLang="zh-CN" sz="1600" i="1" kern="1200">
                                            <a:solidFill>
                                              <a:schemeClr val="dk1"/>
                                            </a:solidFill>
                                            <a:effectLst/>
                                            <a:latin typeface="Cambria Math" panose="02040503050406030204" pitchFamily="18" charset="0"/>
                                            <a:ea typeface="+mn-ea"/>
                                            <a:cs typeface="+mn-cs"/>
                                          </a:rPr>
                                          <m:t>𝑘𝑖𝑗</m:t>
                                        </m:r>
                                      </m:sub>
                                      <m:sup>
                                        <m:r>
                                          <a:rPr lang="en-US" altLang="zh-CN" sz="1600" i="1" kern="1200">
                                            <a:solidFill>
                                              <a:schemeClr val="dk1"/>
                                            </a:solidFill>
                                            <a:effectLst/>
                                            <a:latin typeface="Cambria Math" panose="02040503050406030204" pitchFamily="18" charset="0"/>
                                            <a:ea typeface="+mn-ea"/>
                                            <a:cs typeface="+mn-cs"/>
                                          </a:rPr>
                                          <m:t>𝑚</m:t>
                                        </m:r>
                                      </m:sup>
                                    </m:sSubSup>
                                    <m:r>
                                      <a:rPr lang="en-US" altLang="zh-CN" sz="1600" i="1" kern="1200">
                                        <a:solidFill>
                                          <a:schemeClr val="dk1"/>
                                        </a:solidFill>
                                        <a:effectLst/>
                                        <a:latin typeface="Cambria Math" panose="02040503050406030204" pitchFamily="18" charset="0"/>
                                        <a:ea typeface="+mn-ea"/>
                                        <a:cs typeface="+mn-cs"/>
                                      </a:rPr>
                                      <m:t> </m:t>
                                    </m:r>
                                  </m:e>
                                </m:nary>
                                <m:r>
                                  <a:rPr lang="en-US" altLang="zh-CN" sz="1600" i="1" kern="1200">
                                    <a:solidFill>
                                      <a:schemeClr val="dk1"/>
                                    </a:solidFill>
                                    <a:effectLst/>
                                    <a:latin typeface="Cambria Math" panose="02040503050406030204" pitchFamily="18" charset="0"/>
                                    <a:ea typeface="+mn-ea"/>
                                    <a:cs typeface="+mn-cs"/>
                                  </a:rPr>
                                  <m:t>+ </m:t>
                                </m:r>
                                <m:nary>
                                  <m:naryPr>
                                    <m:chr m:val="∑"/>
                                    <m:limLoc m:val="undOvr"/>
                                    <m:supHide m:val="on"/>
                                    <m:ctrlPr>
                                      <a:rPr lang="zh-CN" altLang="zh-CN" sz="1600" i="1" kern="1200">
                                        <a:solidFill>
                                          <a:schemeClr val="dk1"/>
                                        </a:solidFill>
                                        <a:effectLst/>
                                        <a:latin typeface="Cambria Math" panose="02040503050406030204" pitchFamily="18" charset="0"/>
                                        <a:ea typeface="+mn-ea"/>
                                        <a:cs typeface="+mn-cs"/>
                                      </a:rPr>
                                    </m:ctrlPr>
                                  </m:naryPr>
                                  <m:sub>
                                    <m:r>
                                      <a:rPr lang="en-US" altLang="zh-CN" sz="1600" i="1" kern="1200">
                                        <a:solidFill>
                                          <a:schemeClr val="dk1"/>
                                        </a:solidFill>
                                        <a:effectLst/>
                                        <a:latin typeface="Cambria Math" panose="02040503050406030204" pitchFamily="18" charset="0"/>
                                        <a:ea typeface="+mn-ea"/>
                                        <a:cs typeface="+mn-cs"/>
                                      </a:rPr>
                                      <m:t>𝑖𝑗𝑙𝑛</m:t>
                                    </m:r>
                                  </m:sub>
                                  <m:sup/>
                                  <m:e>
                                    <m:sSubSup>
                                      <m:sSubSupPr>
                                        <m:ctrlPr>
                                          <a:rPr lang="zh-CN" altLang="zh-CN" sz="1600" i="1" kern="1200">
                                            <a:solidFill>
                                              <a:schemeClr val="dk1"/>
                                            </a:solidFill>
                                            <a:effectLst/>
                                            <a:latin typeface="Cambria Math" panose="02040503050406030204" pitchFamily="18" charset="0"/>
                                            <a:ea typeface="+mn-ea"/>
                                            <a:cs typeface="+mn-cs"/>
                                          </a:rPr>
                                        </m:ctrlPr>
                                      </m:sSubSupPr>
                                      <m:e>
                                        <m:r>
                                          <a:rPr lang="en-US" altLang="zh-CN" sz="1600" i="1" kern="1200">
                                            <a:solidFill>
                                              <a:schemeClr val="dk1"/>
                                            </a:solidFill>
                                            <a:effectLst/>
                                            <a:latin typeface="Cambria Math" panose="02040503050406030204" pitchFamily="18" charset="0"/>
                                            <a:ea typeface="+mn-ea"/>
                                            <a:cs typeface="+mn-cs"/>
                                          </a:rPr>
                                          <m:t>𝑧</m:t>
                                        </m:r>
                                      </m:e>
                                      <m:sub>
                                        <m:r>
                                          <a:rPr lang="en-US" altLang="zh-CN" sz="1600" i="1" kern="1200">
                                            <a:solidFill>
                                              <a:schemeClr val="dk1"/>
                                            </a:solidFill>
                                            <a:effectLst/>
                                            <a:latin typeface="Cambria Math" panose="02040503050406030204" pitchFamily="18" charset="0"/>
                                            <a:ea typeface="+mn-ea"/>
                                            <a:cs typeface="+mn-cs"/>
                                          </a:rPr>
                                          <m:t>𝑖𝑗𝑙</m:t>
                                        </m:r>
                                      </m:sub>
                                      <m:sup>
                                        <m:r>
                                          <a:rPr lang="en-US" altLang="zh-CN" sz="1600" i="1" kern="1200">
                                            <a:solidFill>
                                              <a:schemeClr val="dk1"/>
                                            </a:solidFill>
                                            <a:effectLst/>
                                            <a:latin typeface="Cambria Math" panose="02040503050406030204" pitchFamily="18" charset="0"/>
                                            <a:ea typeface="+mn-ea"/>
                                            <a:cs typeface="+mn-cs"/>
                                          </a:rPr>
                                          <m:t>𝑛</m:t>
                                        </m:r>
                                      </m:sup>
                                    </m:sSubSup>
                                    <m:r>
                                      <a:rPr lang="en-US" altLang="zh-CN" sz="1600" i="1" kern="1200">
                                        <a:solidFill>
                                          <a:schemeClr val="dk1"/>
                                        </a:solidFill>
                                        <a:effectLst/>
                                        <a:latin typeface="Cambria Math" panose="02040503050406030204" pitchFamily="18" charset="0"/>
                                        <a:ea typeface="+mn-ea"/>
                                        <a:cs typeface="+mn-cs"/>
                                      </a:rPr>
                                      <m:t>∗</m:t>
                                    </m:r>
                                    <m:sSubSup>
                                      <m:sSubSupPr>
                                        <m:ctrlPr>
                                          <a:rPr lang="zh-CN" altLang="zh-CN" sz="1600" i="1" kern="1200">
                                            <a:solidFill>
                                              <a:schemeClr val="dk1"/>
                                            </a:solidFill>
                                            <a:effectLst/>
                                            <a:latin typeface="Cambria Math" panose="02040503050406030204" pitchFamily="18" charset="0"/>
                                            <a:ea typeface="+mn-ea"/>
                                            <a:cs typeface="+mn-cs"/>
                                          </a:rPr>
                                        </m:ctrlPr>
                                      </m:sSubSupPr>
                                      <m:e>
                                        <m:r>
                                          <a:rPr lang="en-US" altLang="zh-CN" sz="1600" i="1" kern="1200">
                                            <a:solidFill>
                                              <a:schemeClr val="dk1"/>
                                            </a:solidFill>
                                            <a:effectLst/>
                                            <a:latin typeface="Cambria Math" panose="02040503050406030204" pitchFamily="18" charset="0"/>
                                            <a:ea typeface="+mn-ea"/>
                                            <a:cs typeface="+mn-cs"/>
                                          </a:rPr>
                                          <m:t>𝑡</m:t>
                                        </m:r>
                                      </m:e>
                                      <m:sub>
                                        <m:r>
                                          <a:rPr lang="en-US" altLang="zh-CN" sz="1600" i="1" kern="1200">
                                            <a:solidFill>
                                              <a:schemeClr val="dk1"/>
                                            </a:solidFill>
                                            <a:effectLst/>
                                            <a:latin typeface="Cambria Math" panose="02040503050406030204" pitchFamily="18" charset="0"/>
                                            <a:ea typeface="+mn-ea"/>
                                            <a:cs typeface="+mn-cs"/>
                                          </a:rPr>
                                          <m:t>𝑖𝑗𝑙</m:t>
                                        </m:r>
                                      </m:sub>
                                      <m:sup>
                                        <m:r>
                                          <a:rPr lang="en-US" altLang="zh-CN" sz="1600" i="1" kern="1200">
                                            <a:solidFill>
                                              <a:schemeClr val="dk1"/>
                                            </a:solidFill>
                                            <a:effectLst/>
                                            <a:latin typeface="Cambria Math" panose="02040503050406030204" pitchFamily="18" charset="0"/>
                                            <a:ea typeface="+mn-ea"/>
                                            <a:cs typeface="+mn-cs"/>
                                          </a:rPr>
                                          <m:t>𝑛</m:t>
                                        </m:r>
                                      </m:sup>
                                    </m:sSubSup>
                                    <m:r>
                                      <a:rPr lang="en-US" altLang="zh-CN" sz="1600" i="1" kern="1200">
                                        <a:solidFill>
                                          <a:schemeClr val="dk1"/>
                                        </a:solidFill>
                                        <a:effectLst/>
                                        <a:latin typeface="Cambria Math" panose="02040503050406030204" pitchFamily="18" charset="0"/>
                                        <a:ea typeface="+mn-ea"/>
                                        <a:cs typeface="+mn-cs"/>
                                      </a:rPr>
                                      <m:t>  </m:t>
                                    </m:r>
                                  </m:e>
                                </m:nary>
                              </m:oMath>
                            </m:oMathPara>
                          </a14:m>
                          <a:endParaRPr lang="en-US" sz="1400" b="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19921918"/>
                      </a:ext>
                    </a:extLst>
                  </a:tr>
                  <a:tr h="447569">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altLang="zh-CN" sz="1600" b="1" kern="100">
                              <a:effectLst/>
                              <a:latin typeface="+mn-lt"/>
                            </a:rPr>
                            <a:t>Option 2: Minimise Cost </a:t>
                          </a:r>
                          <a:r>
                            <a:rPr lang="en-US" altLang="zh-CN" sz="1600" b="0" kern="100">
                              <a:effectLst/>
                              <a:latin typeface="+mn-lt"/>
                            </a:rPr>
                            <a:t>(Construction Cost + Transport Cost for 1 t Products)</a:t>
                          </a:r>
                          <a:endParaRPr lang="zh-CN" altLang="zh-CN" sz="1600" b="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809500252"/>
                      </a:ext>
                    </a:extLst>
                  </a:tr>
                  <a:tr h="612000">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600" i="1" kern="1200" smtClean="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m:t>
                                    </m:r>
                                  </m:sub>
                                  <m:sup/>
                                  <m:e>
                                    <m:r>
                                      <a:rPr lang="en-US" altLang="zh-CN" sz="1600" i="1" kern="1200">
                                        <a:solidFill>
                                          <a:srgbClr val="FF0000"/>
                                        </a:solidFill>
                                        <a:effectLst/>
                                        <a:latin typeface="Cambria Math" panose="02040503050406030204" pitchFamily="18" charset="0"/>
                                        <a:ea typeface="+mn-ea"/>
                                        <a:cs typeface="+mn-cs"/>
                                      </a:rPr>
                                      <m:t>(</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m:t>
                                        </m:r>
                                      </m:sub>
                                      <m:sup/>
                                      <m:e>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𝑥</m:t>
                                            </m:r>
                                          </m:e>
                                          <m:sub>
                                            <m:r>
                                              <a:rPr lang="en-US" altLang="zh-CN" sz="1600" i="1" kern="1200">
                                                <a:solidFill>
                                                  <a:srgbClr val="FF0000"/>
                                                </a:solidFill>
                                                <a:effectLst/>
                                                <a:latin typeface="Cambria Math" panose="02040503050406030204" pitchFamily="18" charset="0"/>
                                                <a:ea typeface="+mn-ea"/>
                                                <a:cs typeface="+mn-cs"/>
                                              </a:rPr>
                                              <m:t>𝑖𝑗</m:t>
                                            </m:r>
                                          </m:sub>
                                        </m:sSub>
                                        <m:r>
                                          <a:rPr lang="en-US" altLang="zh-CN" sz="1600" i="1" kern="1200">
                                            <a:solidFill>
                                              <a:srgbClr val="FF0000"/>
                                            </a:solidFill>
                                            <a:effectLst/>
                                            <a:latin typeface="Cambria Math" panose="02040503050406030204" pitchFamily="18" charset="0"/>
                                            <a:ea typeface="+mn-ea"/>
                                            <a:cs typeface="+mn-cs"/>
                                          </a:rPr>
                                          <m:t>∗ </m:t>
                                        </m:r>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𝑓𝑗</m:t>
                                            </m:r>
                                          </m:sub>
                                        </m:sSub>
                                        <m:r>
                                          <a:rPr lang="en-US" altLang="zh-CN" sz="1600" i="1" kern="1200">
                                            <a:solidFill>
                                              <a:srgbClr val="FF0000"/>
                                            </a:solidFill>
                                            <a:effectLst/>
                                            <a:latin typeface="Cambria Math" panose="02040503050406030204" pitchFamily="18" charset="0"/>
                                            <a:ea typeface="+mn-ea"/>
                                            <a:cs typeface="+mn-cs"/>
                                          </a:rPr>
                                          <m:t>) </m:t>
                                        </m:r>
                                      </m:e>
                                    </m:nary>
                                    <m:r>
                                      <a:rPr lang="en-US" altLang="zh-CN" sz="1600" i="1" kern="1200">
                                        <a:solidFill>
                                          <a:srgbClr val="FF0000"/>
                                        </a:solidFill>
                                        <a:effectLst/>
                                        <a:latin typeface="Cambria Math" panose="02040503050406030204" pitchFamily="18" charset="0"/>
                                        <a:ea typeface="+mn-ea"/>
                                        <a:cs typeface="+mn-cs"/>
                                      </a:rPr>
                                      <m:t> </m:t>
                                    </m:r>
                                  </m:e>
                                </m:nary>
                                <m:r>
                                  <a:rPr lang="en-US" altLang="zh-CN" sz="1600" i="1" kern="1200">
                                    <a:solidFill>
                                      <a:srgbClr val="FF0000"/>
                                    </a:solidFill>
                                    <a:effectLst/>
                                    <a:latin typeface="Cambria Math" panose="02040503050406030204" pitchFamily="18" charset="0"/>
                                    <a:ea typeface="+mn-ea"/>
                                    <a:cs typeface="+mn-cs"/>
                                  </a:rPr>
                                  <m:t>+ </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𝑚</m:t>
                                    </m:r>
                                  </m:sub>
                                  <m:sup/>
                                  <m:e>
                                    <m:r>
                                      <a:rPr lang="en-US" altLang="zh-CN" sz="1600" i="1" kern="1200">
                                        <a:solidFill>
                                          <a:srgbClr val="FF0000"/>
                                        </a:solidFill>
                                        <a:effectLst/>
                                        <a:latin typeface="Cambria Math" panose="02040503050406030204" pitchFamily="18" charset="0"/>
                                        <a:ea typeface="+mn-ea"/>
                                        <a:cs typeface="+mn-cs"/>
                                      </a:rPr>
                                      <m:t>[( </m:t>
                                    </m:r>
                                  </m:e>
                                </m:nary>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𝑖𝑗</m:t>
                                    </m:r>
                                  </m:sub>
                                  <m:sup/>
                                  <m:e>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𝑘</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𝑦</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𝑑</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m:t>
                                        </m:r>
                                      </m:e>
                                    </m:nary>
                                  </m:e>
                                </m:nary>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𝑚</m:t>
                                    </m:r>
                                  </m:sub>
                                </m:sSub>
                                <m:r>
                                  <a:rPr lang="en-US" altLang="zh-CN" sz="1600" b="0" i="1" kern="1200" smtClean="0">
                                    <a:solidFill>
                                      <a:srgbClr val="FF0000"/>
                                    </a:solidFill>
                                    <a:effectLst/>
                                    <a:latin typeface="Cambria Math" panose="02040503050406030204" pitchFamily="18" charset="0"/>
                                    <a:ea typeface="+mn-ea"/>
                                    <a:cs typeface="+mn-cs"/>
                                  </a:rPr>
                                  <m:t>+</m:t>
                                </m:r>
                                <m:sSub>
                                  <m:sSubPr>
                                    <m:ctrlPr>
                                      <a:rPr lang="en-US" altLang="zh-CN" sz="1600" b="0" i="1" kern="1200" smtClean="0">
                                        <a:solidFill>
                                          <a:srgbClr val="FF0000"/>
                                        </a:solidFill>
                                        <a:effectLst/>
                                        <a:latin typeface="Cambria Math" panose="02040503050406030204" pitchFamily="18" charset="0"/>
                                        <a:ea typeface="+mn-ea"/>
                                        <a:cs typeface="+mn-cs"/>
                                      </a:rPr>
                                    </m:ctrlPr>
                                  </m:sSubPr>
                                  <m:e>
                                    <m:r>
                                      <a:rPr lang="en-US" altLang="zh-CN" sz="1600" b="0" i="1" kern="1200" smtClean="0">
                                        <a:solidFill>
                                          <a:srgbClr val="FF0000"/>
                                        </a:solidFill>
                                        <a:effectLst/>
                                        <a:latin typeface="Cambria Math" panose="02040503050406030204" pitchFamily="18" charset="0"/>
                                        <a:ea typeface="+mn-ea"/>
                                        <a:cs typeface="+mn-cs"/>
                                      </a:rPr>
                                      <m:t>𝑎</m:t>
                                    </m:r>
                                    <m:r>
                                      <a:rPr lang="en-US" altLang="zh-CN" sz="1600" b="0" i="1" kern="1200" smtClean="0">
                                        <a:solidFill>
                                          <a:srgbClr val="FF0000"/>
                                        </a:solidFill>
                                        <a:effectLst/>
                                        <a:latin typeface="Cambria Math" panose="02040503050406030204" pitchFamily="18" charset="0"/>
                                        <a:ea typeface="+mn-ea"/>
                                        <a:cs typeface="+mn-cs"/>
                                      </a:rPr>
                                      <m:t>′</m:t>
                                    </m:r>
                                  </m:e>
                                  <m:sub>
                                    <m:r>
                                      <a:rPr lang="en-US" altLang="zh-CN" sz="1600" b="0" i="1" kern="1200" smtClean="0">
                                        <a:solidFill>
                                          <a:srgbClr val="FF0000"/>
                                        </a:solidFill>
                                        <a:effectLst/>
                                        <a:latin typeface="Cambria Math" panose="02040503050406030204" pitchFamily="18" charset="0"/>
                                        <a:ea typeface="+mn-ea"/>
                                        <a:cs typeface="+mn-cs"/>
                                      </a:rPr>
                                      <m:t>0</m:t>
                                    </m:r>
                                    <m:r>
                                      <a:rPr lang="en-US" altLang="zh-CN" sz="1600" b="0" i="1" kern="1200" smtClean="0">
                                        <a:solidFill>
                                          <a:srgbClr val="FF0000"/>
                                        </a:solidFill>
                                        <a:effectLst/>
                                        <a:latin typeface="Cambria Math" panose="02040503050406030204" pitchFamily="18" charset="0"/>
                                        <a:ea typeface="+mn-ea"/>
                                        <a:cs typeface="+mn-cs"/>
                                      </a:rPr>
                                      <m:t>𝑚</m:t>
                                    </m:r>
                                  </m:sub>
                                </m:sSub>
                                <m:r>
                                  <a:rPr lang="en-US" altLang="zh-CN" sz="1600" i="1" kern="1200">
                                    <a:solidFill>
                                      <a:srgbClr val="FF0000"/>
                                    </a:solidFill>
                                    <a:effectLst/>
                                    <a:latin typeface="Cambria Math" panose="02040503050406030204" pitchFamily="18" charset="0"/>
                                    <a:ea typeface="+mn-ea"/>
                                    <a:cs typeface="+mn-cs"/>
                                  </a:rPr>
                                  <m:t>]+ </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𝑛</m:t>
                                    </m:r>
                                  </m:sub>
                                  <m:sup/>
                                  <m:e>
                                    <m:r>
                                      <a:rPr lang="en-US" altLang="zh-CN" sz="1600" i="1" kern="1200">
                                        <a:solidFill>
                                          <a:srgbClr val="FF0000"/>
                                        </a:solidFill>
                                        <a:effectLst/>
                                        <a:latin typeface="Cambria Math" panose="02040503050406030204" pitchFamily="18" charset="0"/>
                                        <a:ea typeface="+mn-ea"/>
                                        <a:cs typeface="+mn-cs"/>
                                      </a:rPr>
                                      <m:t>[( </m:t>
                                    </m:r>
                                  </m:e>
                                </m:nary>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𝑙</m:t>
                                    </m:r>
                                  </m:sub>
                                  <m:sup/>
                                  <m:e>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𝑖𝑗</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𝑧</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e>
                                    </m:nary>
                                  </m:e>
                                </m:nary>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𝑑</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r>
                                  <a:rPr lang="en-US" altLang="zh-CN" sz="1600" i="1" kern="1200">
                                    <a:solidFill>
                                      <a:srgbClr val="FF0000"/>
                                    </a:solidFill>
                                    <a:effectLst/>
                                    <a:latin typeface="Cambria Math" panose="02040503050406030204" pitchFamily="18" charset="0"/>
                                    <a:ea typeface="+mn-ea"/>
                                    <a:cs typeface="+mn-cs"/>
                                  </a:rPr>
                                  <m:t> )∗ </m:t>
                                </m:r>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𝑛</m:t>
                                    </m:r>
                                  </m:sub>
                                </m:sSub>
                                <m:r>
                                  <a:rPr lang="en-US" altLang="zh-CN" sz="1600" b="0" i="1" kern="1200" smtClean="0">
                                    <a:solidFill>
                                      <a:srgbClr val="FF0000"/>
                                    </a:solidFill>
                                    <a:effectLst/>
                                    <a:latin typeface="Cambria Math" panose="02040503050406030204" pitchFamily="18" charset="0"/>
                                    <a:ea typeface="+mn-ea"/>
                                    <a:cs typeface="+mn-cs"/>
                                  </a:rPr>
                                  <m:t>+</m:t>
                                </m:r>
                                <m:sSub>
                                  <m:sSubPr>
                                    <m:ctrlPr>
                                      <a:rPr lang="en-US" altLang="zh-CN" sz="1600" b="0" i="1" kern="1200" smtClean="0">
                                        <a:solidFill>
                                          <a:srgbClr val="FF0000"/>
                                        </a:solidFill>
                                        <a:effectLst/>
                                        <a:latin typeface="Cambria Math" panose="02040503050406030204" pitchFamily="18" charset="0"/>
                                        <a:ea typeface="+mn-ea"/>
                                        <a:cs typeface="+mn-cs"/>
                                      </a:rPr>
                                    </m:ctrlPr>
                                  </m:sSubPr>
                                  <m:e>
                                    <m:sSup>
                                      <m:sSupPr>
                                        <m:ctrlPr>
                                          <a:rPr lang="en-US" altLang="zh-CN" sz="1600" b="0" i="1" kern="1200" smtClean="0">
                                            <a:solidFill>
                                              <a:srgbClr val="FF0000"/>
                                            </a:solidFill>
                                            <a:effectLst/>
                                            <a:latin typeface="Cambria Math" panose="02040503050406030204" pitchFamily="18" charset="0"/>
                                            <a:ea typeface="+mn-ea"/>
                                            <a:cs typeface="+mn-cs"/>
                                          </a:rPr>
                                        </m:ctrlPr>
                                      </m:sSupPr>
                                      <m:e>
                                        <m:r>
                                          <a:rPr lang="en-US" altLang="zh-CN" sz="1600" b="0" i="1" kern="1200" smtClean="0">
                                            <a:solidFill>
                                              <a:srgbClr val="FF0000"/>
                                            </a:solidFill>
                                            <a:effectLst/>
                                            <a:latin typeface="Cambria Math" panose="02040503050406030204" pitchFamily="18" charset="0"/>
                                            <a:ea typeface="+mn-ea"/>
                                            <a:cs typeface="+mn-cs"/>
                                          </a:rPr>
                                          <m:t>𝑎</m:t>
                                        </m:r>
                                      </m:e>
                                      <m:sup>
                                        <m:r>
                                          <a:rPr lang="en-US" altLang="zh-CN" sz="1600" b="0" i="1" kern="1200" smtClean="0">
                                            <a:solidFill>
                                              <a:srgbClr val="FF0000"/>
                                            </a:solidFill>
                                            <a:effectLst/>
                                            <a:latin typeface="Cambria Math" panose="02040503050406030204" pitchFamily="18" charset="0"/>
                                            <a:ea typeface="+mn-ea"/>
                                            <a:cs typeface="+mn-cs"/>
                                          </a:rPr>
                                          <m:t>′</m:t>
                                        </m:r>
                                      </m:sup>
                                    </m:sSup>
                                  </m:e>
                                  <m:sub>
                                    <m:r>
                                      <a:rPr lang="en-US" altLang="zh-CN" sz="1600" b="0" i="1" kern="1200" smtClean="0">
                                        <a:solidFill>
                                          <a:srgbClr val="FF0000"/>
                                        </a:solidFill>
                                        <a:effectLst/>
                                        <a:latin typeface="Cambria Math" panose="02040503050406030204" pitchFamily="18" charset="0"/>
                                        <a:ea typeface="+mn-ea"/>
                                        <a:cs typeface="+mn-cs"/>
                                      </a:rPr>
                                      <m:t>0</m:t>
                                    </m:r>
                                    <m:r>
                                      <a:rPr lang="en-US" altLang="zh-CN" sz="1600" b="0" i="1" kern="1200" smtClean="0">
                                        <a:solidFill>
                                          <a:srgbClr val="FF0000"/>
                                        </a:solidFill>
                                        <a:effectLst/>
                                        <a:latin typeface="Cambria Math" panose="02040503050406030204" pitchFamily="18" charset="0"/>
                                        <a:ea typeface="+mn-ea"/>
                                        <a:cs typeface="+mn-cs"/>
                                      </a:rPr>
                                      <m:t>𝑛</m:t>
                                    </m:r>
                                  </m:sub>
                                </m:sSub>
                                <m:r>
                                  <a:rPr lang="en-US" altLang="zh-CN" sz="1600" i="1" kern="1200">
                                    <a:solidFill>
                                      <a:srgbClr val="FF0000"/>
                                    </a:solidFill>
                                    <a:effectLst/>
                                    <a:latin typeface="Cambria Math" panose="02040503050406030204" pitchFamily="18" charset="0"/>
                                    <a:ea typeface="+mn-ea"/>
                                    <a:cs typeface="+mn-cs"/>
                                  </a:rPr>
                                  <m:t>]</m:t>
                                </m:r>
                              </m:oMath>
                            </m:oMathPara>
                          </a14:m>
                          <a:endParaRPr lang="en-US" sz="1600" b="0" kern="100">
                            <a:solidFill>
                              <a:srgbClr val="FF0000"/>
                            </a:solidFill>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3549151790"/>
                      </a:ext>
                    </a:extLst>
                  </a:tr>
                  <a:tr h="447569">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altLang="zh-CN" sz="1600" b="1" kern="100">
                              <a:effectLst/>
                              <a:latin typeface="+mn-lt"/>
                            </a:rPr>
                            <a:t>Option 3: Minimise Time and Cost</a:t>
                          </a:r>
                          <a:endParaRPr lang="zh-CN" altLang="zh-CN" sz="16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102876636"/>
                      </a:ext>
                    </a:extLst>
                  </a:tr>
                  <a:tr h="612000">
                    <a:tc>
                      <a:txBody>
                        <a:bodyPr/>
                        <a:lstStyle/>
                        <a:p>
                          <a:pPr marL="0" marR="0" lvl="0" indent="0" algn="ctr" defTabSz="609630" rtl="0" eaLnBrk="1" fontAlgn="auto" latinLnBrk="0" hangingPunct="1">
                            <a:lnSpc>
                              <a:spcPct val="8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kern="1200" smtClean="0">
                                    <a:solidFill>
                                      <a:srgbClr val="FF0000"/>
                                    </a:solidFill>
                                    <a:effectLst/>
                                    <a:latin typeface="Cambria Math" panose="02040503050406030204" pitchFamily="18" charset="0"/>
                                    <a:ea typeface="+mn-ea"/>
                                    <a:cs typeface="+mn-cs"/>
                                  </a:rPr>
                                  <m:t>(</m:t>
                                </m:r>
                                <m:nary>
                                  <m:naryPr>
                                    <m:chr m:val="∑"/>
                                    <m:limLoc m:val="undOvr"/>
                                    <m:supHide m:val="on"/>
                                    <m:ctrlPr>
                                      <a:rPr lang="zh-CN" altLang="zh-CN" sz="1600" i="1" kern="1200" smtClean="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𝑘𝑖𝑗𝑚</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𝑦</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𝑡</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 </m:t>
                                    </m:r>
                                  </m:e>
                                </m:nary>
                                <m:r>
                                  <a:rPr lang="en-US" altLang="zh-CN" sz="1600" i="1" kern="1200">
                                    <a:solidFill>
                                      <a:srgbClr val="FF0000"/>
                                    </a:solidFill>
                                    <a:effectLst/>
                                    <a:latin typeface="Cambria Math" panose="02040503050406030204" pitchFamily="18" charset="0"/>
                                    <a:ea typeface="+mn-ea"/>
                                    <a:cs typeface="+mn-cs"/>
                                  </a:rPr>
                                  <m:t>+ </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𝑖𝑗𝑙𝑛</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𝑧</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𝑡</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r>
                                      <a:rPr lang="en-US" altLang="zh-CN" sz="1600" i="1" kern="1200">
                                        <a:solidFill>
                                          <a:srgbClr val="FF0000"/>
                                        </a:solidFill>
                                        <a:effectLst/>
                                        <a:latin typeface="Cambria Math" panose="02040503050406030204" pitchFamily="18" charset="0"/>
                                        <a:ea typeface="+mn-ea"/>
                                        <a:cs typeface="+mn-cs"/>
                                      </a:rPr>
                                      <m:t>  </m:t>
                                    </m:r>
                                    <m:r>
                                      <a:rPr lang="en-US" altLang="zh-CN" sz="1600" b="0" i="1" kern="1200" smtClean="0">
                                        <a:solidFill>
                                          <a:srgbClr val="FF0000"/>
                                        </a:solidFill>
                                        <a:effectLst/>
                                        <a:latin typeface="Cambria Math" panose="02040503050406030204" pitchFamily="18" charset="0"/>
                                        <a:ea typeface="+mn-ea"/>
                                        <a:cs typeface="+mn-cs"/>
                                      </a:rPr>
                                      <m:t>)</m:t>
                                    </m:r>
                                  </m:e>
                                </m:nary>
                                <m:r>
                                  <a:rPr lang="en-US" altLang="zh-CN" sz="1600" b="0" i="1" kern="1200" smtClean="0">
                                    <a:solidFill>
                                      <a:srgbClr val="FF0000"/>
                                    </a:solidFill>
                                    <a:effectLst/>
                                    <a:latin typeface="Cambria Math" panose="02040503050406030204" pitchFamily="18" charset="0"/>
                                    <a:ea typeface="+mn-ea"/>
                                    <a:cs typeface="+mn-cs"/>
                                  </a:rPr>
                                  <m:t>+{</m:t>
                                </m:r>
                                <m:nary>
                                  <m:naryPr>
                                    <m:chr m:val="∑"/>
                                    <m:limLoc m:val="undOvr"/>
                                    <m:supHide m:val="on"/>
                                    <m:ctrlPr>
                                      <a:rPr lang="zh-CN" altLang="zh-CN" sz="1600" i="1" kern="1200" smtClean="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m:t>
                                    </m:r>
                                  </m:sub>
                                  <m:sup/>
                                  <m:e>
                                    <m:r>
                                      <a:rPr lang="en-US" altLang="zh-CN" sz="1600" i="1" kern="1200">
                                        <a:solidFill>
                                          <a:srgbClr val="FF0000"/>
                                        </a:solidFill>
                                        <a:effectLst/>
                                        <a:latin typeface="Cambria Math" panose="02040503050406030204" pitchFamily="18" charset="0"/>
                                        <a:ea typeface="+mn-ea"/>
                                        <a:cs typeface="+mn-cs"/>
                                      </a:rPr>
                                      <m:t>(</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m:t>
                                        </m:r>
                                      </m:sub>
                                      <m:sup/>
                                      <m:e>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𝑥</m:t>
                                            </m:r>
                                          </m:e>
                                          <m:sub>
                                            <m:r>
                                              <a:rPr lang="en-US" altLang="zh-CN" sz="1600" i="1" kern="1200">
                                                <a:solidFill>
                                                  <a:srgbClr val="FF0000"/>
                                                </a:solidFill>
                                                <a:effectLst/>
                                                <a:latin typeface="Cambria Math" panose="02040503050406030204" pitchFamily="18" charset="0"/>
                                                <a:ea typeface="+mn-ea"/>
                                                <a:cs typeface="+mn-cs"/>
                                              </a:rPr>
                                              <m:t>𝑖𝑗</m:t>
                                            </m:r>
                                          </m:sub>
                                        </m:sSub>
                                        <m:r>
                                          <a:rPr lang="en-US" altLang="zh-CN" sz="1600" i="1" kern="1200">
                                            <a:solidFill>
                                              <a:srgbClr val="FF0000"/>
                                            </a:solidFill>
                                            <a:effectLst/>
                                            <a:latin typeface="Cambria Math" panose="02040503050406030204" pitchFamily="18" charset="0"/>
                                            <a:ea typeface="+mn-ea"/>
                                            <a:cs typeface="+mn-cs"/>
                                          </a:rPr>
                                          <m:t>∗ </m:t>
                                        </m:r>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𝑓𝑗</m:t>
                                            </m:r>
                                          </m:sub>
                                        </m:sSub>
                                        <m:r>
                                          <a:rPr lang="en-US" altLang="zh-CN" sz="1600" i="1" kern="1200">
                                            <a:solidFill>
                                              <a:srgbClr val="FF0000"/>
                                            </a:solidFill>
                                            <a:effectLst/>
                                            <a:latin typeface="Cambria Math" panose="02040503050406030204" pitchFamily="18" charset="0"/>
                                            <a:ea typeface="+mn-ea"/>
                                            <a:cs typeface="+mn-cs"/>
                                          </a:rPr>
                                          <m:t>) </m:t>
                                        </m:r>
                                      </m:e>
                                    </m:nary>
                                    <m:r>
                                      <a:rPr lang="en-US" altLang="zh-CN" sz="1600" i="1" kern="1200">
                                        <a:solidFill>
                                          <a:srgbClr val="FF0000"/>
                                        </a:solidFill>
                                        <a:effectLst/>
                                        <a:latin typeface="Cambria Math" panose="02040503050406030204" pitchFamily="18" charset="0"/>
                                        <a:ea typeface="+mn-ea"/>
                                        <a:cs typeface="+mn-cs"/>
                                      </a:rPr>
                                      <m:t> </m:t>
                                    </m:r>
                                  </m:e>
                                </m:nary>
                                <m:r>
                                  <a:rPr lang="en-US" altLang="zh-CN" sz="1600" i="1" kern="1200">
                                    <a:solidFill>
                                      <a:srgbClr val="FF0000"/>
                                    </a:solidFill>
                                    <a:effectLst/>
                                    <a:latin typeface="Cambria Math" panose="02040503050406030204" pitchFamily="18" charset="0"/>
                                    <a:ea typeface="+mn-ea"/>
                                    <a:cs typeface="+mn-cs"/>
                                  </a:rPr>
                                  <m:t>+ </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𝑚</m:t>
                                    </m:r>
                                  </m:sub>
                                  <m:sup/>
                                  <m:e>
                                    <m:r>
                                      <a:rPr lang="en-US" altLang="zh-CN" sz="1600" i="1" kern="1200">
                                        <a:solidFill>
                                          <a:srgbClr val="FF0000"/>
                                        </a:solidFill>
                                        <a:effectLst/>
                                        <a:latin typeface="Cambria Math" panose="02040503050406030204" pitchFamily="18" charset="0"/>
                                        <a:ea typeface="+mn-ea"/>
                                        <a:cs typeface="+mn-cs"/>
                                      </a:rPr>
                                      <m:t>[( </m:t>
                                    </m:r>
                                  </m:e>
                                </m:nary>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𝑖𝑗</m:t>
                                    </m:r>
                                  </m:sub>
                                  <m:sup/>
                                  <m:e>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𝑘</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𝑦</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𝑑</m:t>
                                            </m:r>
                                          </m:e>
                                          <m:sub>
                                            <m:r>
                                              <a:rPr lang="en-US" altLang="zh-CN" sz="1600" i="1" kern="1200">
                                                <a:solidFill>
                                                  <a:srgbClr val="FF0000"/>
                                                </a:solidFill>
                                                <a:effectLst/>
                                                <a:latin typeface="Cambria Math" panose="02040503050406030204" pitchFamily="18" charset="0"/>
                                                <a:ea typeface="+mn-ea"/>
                                                <a:cs typeface="+mn-cs"/>
                                              </a:rPr>
                                              <m:t>𝑘𝑖𝑗</m:t>
                                            </m:r>
                                          </m:sub>
                                          <m:sup>
                                            <m:r>
                                              <a:rPr lang="en-US" altLang="zh-CN" sz="1600" i="1" kern="1200">
                                                <a:solidFill>
                                                  <a:srgbClr val="FF0000"/>
                                                </a:solidFill>
                                                <a:effectLst/>
                                                <a:latin typeface="Cambria Math" panose="02040503050406030204" pitchFamily="18" charset="0"/>
                                                <a:ea typeface="+mn-ea"/>
                                                <a:cs typeface="+mn-cs"/>
                                              </a:rPr>
                                              <m:t>𝑚</m:t>
                                            </m:r>
                                          </m:sup>
                                        </m:sSubSup>
                                        <m:r>
                                          <a:rPr lang="en-US" altLang="zh-CN" sz="1600" i="1" kern="1200">
                                            <a:solidFill>
                                              <a:srgbClr val="FF0000"/>
                                            </a:solidFill>
                                            <a:effectLst/>
                                            <a:latin typeface="Cambria Math" panose="02040503050406030204" pitchFamily="18" charset="0"/>
                                            <a:ea typeface="+mn-ea"/>
                                            <a:cs typeface="+mn-cs"/>
                                          </a:rPr>
                                          <m:t>)∗</m:t>
                                        </m:r>
                                      </m:e>
                                    </m:nary>
                                  </m:e>
                                </m:nary>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𝑚</m:t>
                                    </m:r>
                                  </m:sub>
                                </m:sSub>
                                <m:r>
                                  <a:rPr lang="en-US" altLang="zh-CN" sz="1600" b="0" i="1" kern="1200" smtClean="0">
                                    <a:solidFill>
                                      <a:srgbClr val="FF0000"/>
                                    </a:solidFill>
                                    <a:effectLst/>
                                    <a:latin typeface="Cambria Math" panose="02040503050406030204" pitchFamily="18" charset="0"/>
                                    <a:ea typeface="+mn-ea"/>
                                    <a:cs typeface="+mn-cs"/>
                                  </a:rPr>
                                  <m:t>+</m:t>
                                </m:r>
                                <m:sSub>
                                  <m:sSubPr>
                                    <m:ctrlPr>
                                      <a:rPr lang="en-US" altLang="zh-CN" sz="1600" b="0" i="1" kern="1200" smtClean="0">
                                        <a:solidFill>
                                          <a:srgbClr val="FF0000"/>
                                        </a:solidFill>
                                        <a:effectLst/>
                                        <a:latin typeface="Cambria Math" panose="02040503050406030204" pitchFamily="18" charset="0"/>
                                        <a:ea typeface="+mn-ea"/>
                                        <a:cs typeface="+mn-cs"/>
                                      </a:rPr>
                                    </m:ctrlPr>
                                  </m:sSubPr>
                                  <m:e>
                                    <m:sSup>
                                      <m:sSupPr>
                                        <m:ctrlPr>
                                          <a:rPr lang="en-US" altLang="zh-CN" sz="1600" b="0" i="1" kern="1200" smtClean="0">
                                            <a:solidFill>
                                              <a:srgbClr val="FF0000"/>
                                            </a:solidFill>
                                            <a:effectLst/>
                                            <a:latin typeface="Cambria Math" panose="02040503050406030204" pitchFamily="18" charset="0"/>
                                            <a:ea typeface="+mn-ea"/>
                                            <a:cs typeface="+mn-cs"/>
                                          </a:rPr>
                                        </m:ctrlPr>
                                      </m:sSupPr>
                                      <m:e>
                                        <m:r>
                                          <a:rPr lang="en-US" altLang="zh-CN" sz="1600" b="0" i="1" kern="1200" smtClean="0">
                                            <a:solidFill>
                                              <a:srgbClr val="FF0000"/>
                                            </a:solidFill>
                                            <a:effectLst/>
                                            <a:latin typeface="Cambria Math" panose="02040503050406030204" pitchFamily="18" charset="0"/>
                                            <a:ea typeface="+mn-ea"/>
                                            <a:cs typeface="+mn-cs"/>
                                          </a:rPr>
                                          <m:t>𝑎</m:t>
                                        </m:r>
                                      </m:e>
                                      <m:sup>
                                        <m:r>
                                          <a:rPr lang="en-US" altLang="zh-CN" sz="1600" b="0" i="1" kern="1200" smtClean="0">
                                            <a:solidFill>
                                              <a:srgbClr val="FF0000"/>
                                            </a:solidFill>
                                            <a:effectLst/>
                                            <a:latin typeface="Cambria Math" panose="02040503050406030204" pitchFamily="18" charset="0"/>
                                            <a:ea typeface="+mn-ea"/>
                                            <a:cs typeface="+mn-cs"/>
                                          </a:rPr>
                                          <m:t>′</m:t>
                                        </m:r>
                                      </m:sup>
                                    </m:sSup>
                                  </m:e>
                                  <m:sub>
                                    <m:r>
                                      <a:rPr lang="en-US" altLang="zh-CN" sz="1600" b="0" i="1" kern="1200" smtClean="0">
                                        <a:solidFill>
                                          <a:srgbClr val="FF0000"/>
                                        </a:solidFill>
                                        <a:effectLst/>
                                        <a:latin typeface="Cambria Math" panose="02040503050406030204" pitchFamily="18" charset="0"/>
                                        <a:ea typeface="+mn-ea"/>
                                        <a:cs typeface="+mn-cs"/>
                                      </a:rPr>
                                      <m:t>0</m:t>
                                    </m:r>
                                    <m:r>
                                      <a:rPr lang="en-US" altLang="zh-CN" sz="1600" b="0" i="1" kern="1200" smtClean="0">
                                        <a:solidFill>
                                          <a:srgbClr val="FF0000"/>
                                        </a:solidFill>
                                        <a:effectLst/>
                                        <a:latin typeface="Cambria Math" panose="02040503050406030204" pitchFamily="18" charset="0"/>
                                        <a:ea typeface="+mn-ea"/>
                                        <a:cs typeface="+mn-cs"/>
                                      </a:rPr>
                                      <m:t>𝑚</m:t>
                                    </m:r>
                                  </m:sub>
                                </m:sSub>
                                <m:r>
                                  <a:rPr lang="en-US" altLang="zh-CN" sz="1600" i="1" kern="1200">
                                    <a:solidFill>
                                      <a:srgbClr val="FF0000"/>
                                    </a:solidFill>
                                    <a:effectLst/>
                                    <a:latin typeface="Cambria Math" panose="02040503050406030204" pitchFamily="18" charset="0"/>
                                    <a:ea typeface="+mn-ea"/>
                                    <a:cs typeface="+mn-cs"/>
                                  </a:rPr>
                                  <m:t>]</m:t>
                                </m:r>
                              </m:oMath>
                            </m:oMathPara>
                          </a14:m>
                          <a:endParaRPr lang="en-US" altLang="zh-CN" sz="1600" i="1" kern="1200">
                            <a:solidFill>
                              <a:srgbClr val="FF0000"/>
                            </a:solidFill>
                            <a:effectLst/>
                            <a:latin typeface="Cambria Math" panose="02040503050406030204" pitchFamily="18" charset="0"/>
                            <a:ea typeface="+mn-ea"/>
                            <a:cs typeface="+mn-cs"/>
                          </a:endParaRPr>
                        </a:p>
                        <a:p>
                          <a:pPr marL="0" marR="0" lvl="0" indent="0" algn="ctr" defTabSz="609630" rtl="0" eaLnBrk="1" fontAlgn="auto" latinLnBrk="0" hangingPunct="1">
                            <a:lnSpc>
                              <a:spcPct val="8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kern="1200">
                                    <a:solidFill>
                                      <a:srgbClr val="FF0000"/>
                                    </a:solidFill>
                                    <a:effectLst/>
                                    <a:latin typeface="Cambria Math" panose="02040503050406030204" pitchFamily="18" charset="0"/>
                                    <a:ea typeface="+mn-ea"/>
                                    <a:cs typeface="+mn-cs"/>
                                  </a:rPr>
                                  <m:t>+ </m:t>
                                </m:r>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𝑛</m:t>
                                    </m:r>
                                  </m:sub>
                                  <m:sup/>
                                  <m:e>
                                    <m:r>
                                      <a:rPr lang="en-US" altLang="zh-CN" sz="1600" i="1" kern="1200">
                                        <a:solidFill>
                                          <a:srgbClr val="FF0000"/>
                                        </a:solidFill>
                                        <a:effectLst/>
                                        <a:latin typeface="Cambria Math" panose="02040503050406030204" pitchFamily="18" charset="0"/>
                                        <a:ea typeface="+mn-ea"/>
                                        <a:cs typeface="+mn-cs"/>
                                      </a:rPr>
                                      <m:t>[( </m:t>
                                    </m:r>
                                  </m:e>
                                </m:nary>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𝑙</m:t>
                                    </m:r>
                                  </m:sub>
                                  <m:sup/>
                                  <m:e>
                                    <m:nary>
                                      <m:naryPr>
                                        <m:chr m:val="∑"/>
                                        <m:limLoc m:val="undOvr"/>
                                        <m:supHide m:val="on"/>
                                        <m:ctrlPr>
                                          <a:rPr lang="zh-CN" altLang="zh-CN" sz="1600" i="1" kern="1200">
                                            <a:solidFill>
                                              <a:srgbClr val="FF0000"/>
                                            </a:solidFill>
                                            <a:effectLst/>
                                            <a:latin typeface="Cambria Math" panose="02040503050406030204" pitchFamily="18" charset="0"/>
                                            <a:ea typeface="+mn-ea"/>
                                            <a:cs typeface="+mn-cs"/>
                                          </a:rPr>
                                        </m:ctrlPr>
                                      </m:naryPr>
                                      <m:sub>
                                        <m:r>
                                          <a:rPr lang="en-US" altLang="zh-CN" sz="1600" i="1" kern="1200">
                                            <a:solidFill>
                                              <a:srgbClr val="FF0000"/>
                                            </a:solidFill>
                                            <a:effectLst/>
                                            <a:latin typeface="Cambria Math" panose="02040503050406030204" pitchFamily="18" charset="0"/>
                                            <a:ea typeface="+mn-ea"/>
                                            <a:cs typeface="+mn-cs"/>
                                          </a:rPr>
                                          <m:t>𝑖𝑗</m:t>
                                        </m:r>
                                      </m:sub>
                                      <m:sup/>
                                      <m:e>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𝑧</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e>
                                    </m:nary>
                                  </m:e>
                                </m:nary>
                                <m:r>
                                  <a:rPr lang="en-US" altLang="zh-CN" sz="1600" i="1" kern="1200">
                                    <a:solidFill>
                                      <a:srgbClr val="FF0000"/>
                                    </a:solidFill>
                                    <a:effectLst/>
                                    <a:latin typeface="Cambria Math" panose="02040503050406030204" pitchFamily="18" charset="0"/>
                                    <a:ea typeface="+mn-ea"/>
                                    <a:cs typeface="+mn-cs"/>
                                  </a:rPr>
                                  <m:t>∗</m:t>
                                </m:r>
                                <m:sSubSup>
                                  <m:sSubSupPr>
                                    <m:ctrlPr>
                                      <a:rPr lang="zh-CN" altLang="zh-CN" sz="1600" i="1" kern="1200">
                                        <a:solidFill>
                                          <a:srgbClr val="FF0000"/>
                                        </a:solidFill>
                                        <a:effectLst/>
                                        <a:latin typeface="Cambria Math" panose="02040503050406030204" pitchFamily="18" charset="0"/>
                                        <a:ea typeface="+mn-ea"/>
                                        <a:cs typeface="+mn-cs"/>
                                      </a:rPr>
                                    </m:ctrlPr>
                                  </m:sSubSupPr>
                                  <m:e>
                                    <m:r>
                                      <a:rPr lang="en-US" altLang="zh-CN" sz="1600" i="1" kern="1200">
                                        <a:solidFill>
                                          <a:srgbClr val="FF0000"/>
                                        </a:solidFill>
                                        <a:effectLst/>
                                        <a:latin typeface="Cambria Math" panose="02040503050406030204" pitchFamily="18" charset="0"/>
                                        <a:ea typeface="+mn-ea"/>
                                        <a:cs typeface="+mn-cs"/>
                                      </a:rPr>
                                      <m:t>𝑑</m:t>
                                    </m:r>
                                  </m:e>
                                  <m:sub>
                                    <m:r>
                                      <a:rPr lang="en-US" altLang="zh-CN" sz="1600" i="1" kern="1200">
                                        <a:solidFill>
                                          <a:srgbClr val="FF0000"/>
                                        </a:solidFill>
                                        <a:effectLst/>
                                        <a:latin typeface="Cambria Math" panose="02040503050406030204" pitchFamily="18" charset="0"/>
                                        <a:ea typeface="+mn-ea"/>
                                        <a:cs typeface="+mn-cs"/>
                                      </a:rPr>
                                      <m:t>𝑖𝑗𝑙</m:t>
                                    </m:r>
                                  </m:sub>
                                  <m:sup>
                                    <m:r>
                                      <a:rPr lang="en-US" altLang="zh-CN" sz="1600" i="1" kern="1200">
                                        <a:solidFill>
                                          <a:srgbClr val="FF0000"/>
                                        </a:solidFill>
                                        <a:effectLst/>
                                        <a:latin typeface="Cambria Math" panose="02040503050406030204" pitchFamily="18" charset="0"/>
                                        <a:ea typeface="+mn-ea"/>
                                        <a:cs typeface="+mn-cs"/>
                                      </a:rPr>
                                      <m:t>𝑛</m:t>
                                    </m:r>
                                  </m:sup>
                                </m:sSubSup>
                                <m:r>
                                  <a:rPr lang="en-US" altLang="zh-CN" sz="1600" i="1" kern="1200">
                                    <a:solidFill>
                                      <a:srgbClr val="FF0000"/>
                                    </a:solidFill>
                                    <a:effectLst/>
                                    <a:latin typeface="Cambria Math" panose="02040503050406030204" pitchFamily="18" charset="0"/>
                                    <a:ea typeface="+mn-ea"/>
                                    <a:cs typeface="+mn-cs"/>
                                  </a:rPr>
                                  <m:t> )∗ </m:t>
                                </m:r>
                                <m:sSub>
                                  <m:sSubPr>
                                    <m:ctrlPr>
                                      <a:rPr lang="zh-CN" altLang="zh-CN" sz="1600" i="1" kern="1200">
                                        <a:solidFill>
                                          <a:srgbClr val="FF0000"/>
                                        </a:solidFill>
                                        <a:effectLst/>
                                        <a:latin typeface="Cambria Math" panose="02040503050406030204" pitchFamily="18" charset="0"/>
                                        <a:ea typeface="+mn-ea"/>
                                        <a:cs typeface="+mn-cs"/>
                                      </a:rPr>
                                    </m:ctrlPr>
                                  </m:sSubPr>
                                  <m:e>
                                    <m:r>
                                      <a:rPr lang="en-US" altLang="zh-CN" sz="1600" i="1" kern="1200">
                                        <a:solidFill>
                                          <a:srgbClr val="FF0000"/>
                                        </a:solidFill>
                                        <a:effectLst/>
                                        <a:latin typeface="Cambria Math" panose="02040503050406030204" pitchFamily="18" charset="0"/>
                                        <a:ea typeface="+mn-ea"/>
                                        <a:cs typeface="+mn-cs"/>
                                      </a:rPr>
                                      <m:t>𝑎</m:t>
                                    </m:r>
                                  </m:e>
                                  <m:sub>
                                    <m:r>
                                      <a:rPr lang="en-US" altLang="zh-CN" sz="1600" i="1" kern="1200">
                                        <a:solidFill>
                                          <a:srgbClr val="FF0000"/>
                                        </a:solidFill>
                                        <a:effectLst/>
                                        <a:latin typeface="Cambria Math" panose="02040503050406030204" pitchFamily="18" charset="0"/>
                                        <a:ea typeface="+mn-ea"/>
                                        <a:cs typeface="+mn-cs"/>
                                      </a:rPr>
                                      <m:t>𝑛</m:t>
                                    </m:r>
                                  </m:sub>
                                </m:sSub>
                                <m:r>
                                  <a:rPr lang="en-US" altLang="zh-CN" sz="1600" b="0" i="1" kern="1200" smtClean="0">
                                    <a:solidFill>
                                      <a:srgbClr val="FF0000"/>
                                    </a:solidFill>
                                    <a:effectLst/>
                                    <a:latin typeface="Cambria Math" panose="02040503050406030204" pitchFamily="18" charset="0"/>
                                    <a:ea typeface="+mn-ea"/>
                                    <a:cs typeface="+mn-cs"/>
                                  </a:rPr>
                                  <m:t>+</m:t>
                                </m:r>
                                <m:sSub>
                                  <m:sSubPr>
                                    <m:ctrlPr>
                                      <a:rPr lang="en-US" altLang="zh-CN" sz="1600" b="0" i="1" kern="1200" smtClean="0">
                                        <a:solidFill>
                                          <a:srgbClr val="FF0000"/>
                                        </a:solidFill>
                                        <a:effectLst/>
                                        <a:latin typeface="Cambria Math" panose="02040503050406030204" pitchFamily="18" charset="0"/>
                                        <a:ea typeface="+mn-ea"/>
                                        <a:cs typeface="+mn-cs"/>
                                      </a:rPr>
                                    </m:ctrlPr>
                                  </m:sSubPr>
                                  <m:e>
                                    <m:sSup>
                                      <m:sSupPr>
                                        <m:ctrlPr>
                                          <a:rPr lang="en-US" altLang="zh-CN" sz="1600" b="0" i="1" kern="1200" smtClean="0">
                                            <a:solidFill>
                                              <a:srgbClr val="FF0000"/>
                                            </a:solidFill>
                                            <a:effectLst/>
                                            <a:latin typeface="Cambria Math" panose="02040503050406030204" pitchFamily="18" charset="0"/>
                                            <a:ea typeface="+mn-ea"/>
                                            <a:cs typeface="+mn-cs"/>
                                          </a:rPr>
                                        </m:ctrlPr>
                                      </m:sSupPr>
                                      <m:e>
                                        <m:r>
                                          <a:rPr lang="en-US" altLang="zh-CN" sz="1600" b="0" i="1" kern="1200" smtClean="0">
                                            <a:solidFill>
                                              <a:srgbClr val="FF0000"/>
                                            </a:solidFill>
                                            <a:effectLst/>
                                            <a:latin typeface="Cambria Math" panose="02040503050406030204" pitchFamily="18" charset="0"/>
                                            <a:ea typeface="+mn-ea"/>
                                            <a:cs typeface="+mn-cs"/>
                                          </a:rPr>
                                          <m:t>𝑎</m:t>
                                        </m:r>
                                      </m:e>
                                      <m:sup>
                                        <m:r>
                                          <a:rPr lang="en-US" altLang="zh-CN" sz="1600" b="0" i="1" kern="1200" smtClean="0">
                                            <a:solidFill>
                                              <a:srgbClr val="FF0000"/>
                                            </a:solidFill>
                                            <a:effectLst/>
                                            <a:latin typeface="Cambria Math" panose="02040503050406030204" pitchFamily="18" charset="0"/>
                                            <a:ea typeface="+mn-ea"/>
                                            <a:cs typeface="+mn-cs"/>
                                          </a:rPr>
                                          <m:t>′</m:t>
                                        </m:r>
                                      </m:sup>
                                    </m:sSup>
                                  </m:e>
                                  <m:sub>
                                    <m:r>
                                      <a:rPr lang="en-US" altLang="zh-CN" sz="1600" b="0" i="1" kern="1200" smtClean="0">
                                        <a:solidFill>
                                          <a:srgbClr val="FF0000"/>
                                        </a:solidFill>
                                        <a:effectLst/>
                                        <a:latin typeface="Cambria Math" panose="02040503050406030204" pitchFamily="18" charset="0"/>
                                        <a:ea typeface="+mn-ea"/>
                                        <a:cs typeface="+mn-cs"/>
                                      </a:rPr>
                                      <m:t>0</m:t>
                                    </m:r>
                                    <m:r>
                                      <a:rPr lang="en-US" altLang="zh-CN" sz="1600" b="0" i="1" kern="1200" smtClean="0">
                                        <a:solidFill>
                                          <a:srgbClr val="FF0000"/>
                                        </a:solidFill>
                                        <a:effectLst/>
                                        <a:latin typeface="Cambria Math" panose="02040503050406030204" pitchFamily="18" charset="0"/>
                                        <a:ea typeface="+mn-ea"/>
                                        <a:cs typeface="+mn-cs"/>
                                      </a:rPr>
                                      <m:t>𝑛</m:t>
                                    </m:r>
                                  </m:sub>
                                </m:sSub>
                                <m:r>
                                  <a:rPr lang="en-US" altLang="zh-CN" sz="1600" i="1" kern="1200">
                                    <a:solidFill>
                                      <a:srgbClr val="FF0000"/>
                                    </a:solidFill>
                                    <a:effectLst/>
                                    <a:latin typeface="Cambria Math" panose="02040503050406030204" pitchFamily="18" charset="0"/>
                                    <a:ea typeface="+mn-ea"/>
                                    <a:cs typeface="+mn-cs"/>
                                  </a:rPr>
                                  <m:t>]</m:t>
                                </m:r>
                                <m:r>
                                  <a:rPr lang="en-US" altLang="zh-CN" sz="1600" b="0" i="0" kern="1200" smtClean="0">
                                    <a:solidFill>
                                      <a:srgbClr val="FF0000"/>
                                    </a:solidFill>
                                    <a:effectLst/>
                                    <a:latin typeface="Cambria Math" panose="02040503050406030204" pitchFamily="18" charset="0"/>
                                    <a:ea typeface="+mn-ea"/>
                                    <a:cs typeface="+mn-cs"/>
                                  </a:rPr>
                                  <m:t>}/100,000</m:t>
                                </m:r>
                              </m:oMath>
                            </m:oMathPara>
                          </a14:m>
                          <a:endParaRPr lang="en-US" altLang="zh-CN" sz="1600" b="0" kern="100">
                            <a:solidFill>
                              <a:srgbClr val="FF0000"/>
                            </a:solidFill>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259714387"/>
                      </a:ext>
                    </a:extLst>
                  </a:tr>
                </a:tbl>
              </a:graphicData>
            </a:graphic>
          </p:graphicFrame>
        </mc:Choice>
        <mc:Fallback>
          <p:graphicFrame>
            <p:nvGraphicFramePr>
              <p:cNvPr id="2" name="表格 1">
                <a:extLst>
                  <a:ext uri="{FF2B5EF4-FFF2-40B4-BE49-F238E27FC236}">
                    <a16:creationId xmlns:a16="http://schemas.microsoft.com/office/drawing/2014/main" id="{EB5658E8-BC9E-9677-D06C-9208C710BAC6}"/>
                  </a:ext>
                </a:extLst>
              </p:cNvPr>
              <p:cNvGraphicFramePr>
                <a:graphicFrameLocks noGrp="1"/>
              </p:cNvGraphicFramePr>
              <p:nvPr>
                <p:extLst>
                  <p:ext uri="{D42A27DB-BD31-4B8C-83A1-F6EECF244321}">
                    <p14:modId xmlns:p14="http://schemas.microsoft.com/office/powerpoint/2010/main" val="2917953989"/>
                  </p:ext>
                </p:extLst>
              </p:nvPr>
            </p:nvGraphicFramePr>
            <p:xfrm>
              <a:off x="390000" y="1493724"/>
              <a:ext cx="11412000" cy="4242175"/>
            </p:xfrm>
            <a:graphic>
              <a:graphicData uri="http://schemas.openxmlformats.org/drawingml/2006/table">
                <a:tbl>
                  <a:tblPr>
                    <a:tableStyleId>{5C22544A-7EE6-4342-B048-85BDC9FD1C3A}</a:tableStyleId>
                  </a:tblPr>
                  <a:tblGrid>
                    <a:gridCol w="11412000">
                      <a:extLst>
                        <a:ext uri="{9D8B030D-6E8A-4147-A177-3AD203B41FA5}">
                          <a16:colId xmlns:a16="http://schemas.microsoft.com/office/drawing/2014/main" val="1188673012"/>
                        </a:ext>
                      </a:extLst>
                    </a:gridCol>
                  </a:tblGrid>
                  <a:tr h="464089">
                    <a:tc>
                      <a:txBody>
                        <a:bodyPr/>
                        <a:lstStyle/>
                        <a:p>
                          <a:pPr algn="ctr">
                            <a:lnSpc>
                              <a:spcPct val="80000"/>
                            </a:lnSpc>
                            <a:spcAft>
                              <a:spcPts val="800"/>
                            </a:spcAft>
                          </a:pPr>
                          <a:r>
                            <a:rPr lang="en-US" sz="1800" b="1" kern="100">
                              <a:effectLst/>
                              <a:latin typeface="+mn-lt"/>
                            </a:rPr>
                            <a:t>Objective Function</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3260638391"/>
                      </a:ext>
                    </a:extLst>
                  </a:tr>
                  <a:tr h="464089">
                    <a:tc>
                      <a:txBody>
                        <a:bodyPr/>
                        <a:lstStyle/>
                        <a:p>
                          <a:pPr algn="l">
                            <a:lnSpc>
                              <a:spcPct val="80000"/>
                            </a:lnSpc>
                            <a:spcAft>
                              <a:spcPts val="800"/>
                            </a:spcAft>
                          </a:pPr>
                          <a:r>
                            <a:rPr lang="en-US" altLang="zh-CN" sz="1600" b="1" kern="100">
                              <a:effectLst/>
                              <a:latin typeface="+mn-lt"/>
                            </a:rPr>
                            <a:t>Option 1: Minimise Time</a:t>
                          </a:r>
                          <a:endParaRPr lang="zh-CN" sz="16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259279970"/>
                      </a:ext>
                    </a:extLst>
                  </a:tr>
                  <a:tr h="612805">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51485" b="-438614"/>
                          </a:stretch>
                        </a:blipFill>
                      </a:tcPr>
                    </a:tc>
                    <a:extLst>
                      <a:ext uri="{0D108BD9-81ED-4DB2-BD59-A6C34878D82A}">
                        <a16:rowId xmlns:a16="http://schemas.microsoft.com/office/drawing/2014/main" val="119921918"/>
                      </a:ext>
                    </a:extLst>
                  </a:tr>
                  <a:tr h="447569">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altLang="zh-CN" sz="1600" b="1" kern="100">
                              <a:effectLst/>
                              <a:latin typeface="+mn-lt"/>
                            </a:rPr>
                            <a:t>Option 2: Minimise Cost </a:t>
                          </a:r>
                          <a:r>
                            <a:rPr lang="en-US" altLang="zh-CN" sz="1600" b="0" kern="100">
                              <a:effectLst/>
                              <a:latin typeface="+mn-lt"/>
                            </a:rPr>
                            <a:t>(Construction Cost + Transport Cost for 1 t Products)</a:t>
                          </a:r>
                          <a:endParaRPr lang="zh-CN" altLang="zh-CN" sz="1600" b="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809500252"/>
                      </a:ext>
                    </a:extLst>
                  </a:tr>
                  <a:tr h="612000">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323762" b="-266337"/>
                          </a:stretch>
                        </a:blipFill>
                      </a:tcPr>
                    </a:tc>
                    <a:extLst>
                      <a:ext uri="{0D108BD9-81ED-4DB2-BD59-A6C34878D82A}">
                        <a16:rowId xmlns:a16="http://schemas.microsoft.com/office/drawing/2014/main" val="3549151790"/>
                      </a:ext>
                    </a:extLst>
                  </a:tr>
                  <a:tr h="447569">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altLang="zh-CN" sz="1600" b="1" kern="100">
                              <a:effectLst/>
                              <a:latin typeface="+mn-lt"/>
                            </a:rPr>
                            <a:t>Option 3: Minimise Time and Cost</a:t>
                          </a:r>
                          <a:endParaRPr lang="zh-CN" altLang="zh-CN" sz="16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EDF9"/>
                        </a:solidFill>
                      </a:tcPr>
                    </a:tc>
                    <a:extLst>
                      <a:ext uri="{0D108BD9-81ED-4DB2-BD59-A6C34878D82A}">
                        <a16:rowId xmlns:a16="http://schemas.microsoft.com/office/drawing/2014/main" val="1102876636"/>
                      </a:ext>
                    </a:extLst>
                  </a:tr>
                  <a:tr h="1194054">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255612"/>
                          </a:stretch>
                        </a:blipFill>
                      </a:tcPr>
                    </a:tc>
                    <a:extLst>
                      <a:ext uri="{0D108BD9-81ED-4DB2-BD59-A6C34878D82A}">
                        <a16:rowId xmlns:a16="http://schemas.microsoft.com/office/drawing/2014/main" val="1259714387"/>
                      </a:ext>
                    </a:extLst>
                  </a:tr>
                </a:tbl>
              </a:graphicData>
            </a:graphic>
          </p:graphicFrame>
        </mc:Fallback>
      </mc:AlternateContent>
    </p:spTree>
    <p:extLst>
      <p:ext uri="{BB962C8B-B14F-4D97-AF65-F5344CB8AC3E}">
        <p14:creationId xmlns:p14="http://schemas.microsoft.com/office/powerpoint/2010/main" val="6856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4" name="TextBox 39">
            <a:extLst>
              <a:ext uri="{FF2B5EF4-FFF2-40B4-BE49-F238E27FC236}">
                <a16:creationId xmlns:a16="http://schemas.microsoft.com/office/drawing/2014/main" id="{9387E306-374C-658C-2436-6D2EB5856042}"/>
              </a:ext>
            </a:extLst>
          </p:cNvPr>
          <p:cNvSpPr txBox="1"/>
          <p:nvPr/>
        </p:nvSpPr>
        <p:spPr>
          <a:xfrm>
            <a:off x="503277" y="328200"/>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Mathematical Formulation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EB5658E8-BC9E-9677-D06C-9208C710BAC6}"/>
                  </a:ext>
                </a:extLst>
              </p:cNvPr>
              <p:cNvGraphicFramePr>
                <a:graphicFrameLocks noGrp="1"/>
              </p:cNvGraphicFramePr>
              <p:nvPr>
                <p:extLst>
                  <p:ext uri="{D42A27DB-BD31-4B8C-83A1-F6EECF244321}">
                    <p14:modId xmlns:p14="http://schemas.microsoft.com/office/powerpoint/2010/main" val="3218034381"/>
                  </p:ext>
                </p:extLst>
              </p:nvPr>
            </p:nvGraphicFramePr>
            <p:xfrm>
              <a:off x="390000" y="1102003"/>
              <a:ext cx="11412000" cy="5223896"/>
            </p:xfrm>
            <a:graphic>
              <a:graphicData uri="http://schemas.openxmlformats.org/drawingml/2006/table">
                <a:tbl>
                  <a:tblPr>
                    <a:tableStyleId>{5C22544A-7EE6-4342-B048-85BDC9FD1C3A}</a:tableStyleId>
                  </a:tblPr>
                  <a:tblGrid>
                    <a:gridCol w="5060774">
                      <a:extLst>
                        <a:ext uri="{9D8B030D-6E8A-4147-A177-3AD203B41FA5}">
                          <a16:colId xmlns:a16="http://schemas.microsoft.com/office/drawing/2014/main" val="1188673012"/>
                        </a:ext>
                      </a:extLst>
                    </a:gridCol>
                    <a:gridCol w="6351226">
                      <a:extLst>
                        <a:ext uri="{9D8B030D-6E8A-4147-A177-3AD203B41FA5}">
                          <a16:colId xmlns:a16="http://schemas.microsoft.com/office/drawing/2014/main" val="3984563080"/>
                        </a:ext>
                      </a:extLst>
                    </a:gridCol>
                  </a:tblGrid>
                  <a:tr h="468000">
                    <a:tc>
                      <a:txBody>
                        <a:bodyPr/>
                        <a:lstStyle/>
                        <a:p>
                          <a:pPr algn="ctr">
                            <a:lnSpc>
                              <a:spcPct val="80000"/>
                            </a:lnSpc>
                            <a:spcAft>
                              <a:spcPts val="800"/>
                            </a:spcAft>
                          </a:pPr>
                          <a:r>
                            <a:rPr lang="en-US" sz="1800" b="1" kern="100">
                              <a:effectLst/>
                              <a:latin typeface="+mn-lt"/>
                            </a:rPr>
                            <a:t>Constraints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ctr">
                            <a:lnSpc>
                              <a:spcPct val="80000"/>
                            </a:lnSpc>
                            <a:spcAft>
                              <a:spcPts val="800"/>
                            </a:spcAft>
                          </a:pPr>
                          <a:r>
                            <a:rPr lang="en-US" altLang="zh-CN" sz="1800" b="1" kern="100">
                              <a:effectLst/>
                              <a:latin typeface="+mn-lt"/>
                            </a:rPr>
                            <a:t>Descriptions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260638391"/>
                      </a:ext>
                    </a:extLst>
                  </a:tr>
                  <a:tr h="551706">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𝑗</m:t>
                                    </m:r>
                                  </m:sub>
                                  <m:sup/>
                                  <m:e>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𝑥</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≤1</m:t>
                                    </m:r>
                                  </m:e>
                                </m:nary>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m:t>
                                </m:r>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solidFill>
                                <a:srgbClr val="000000"/>
                              </a:solidFill>
                              <a:effectLst/>
                              <a:latin typeface="+mn-lt"/>
                              <a:ea typeface="DengXian"/>
                              <a:cs typeface="Arial"/>
                            </a:rPr>
                            <a:t>Factory open or not</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259279970"/>
                      </a:ext>
                    </a:extLst>
                  </a:tr>
                  <a:tr h="527943">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up/>
                                  <m:e>
                                    <m:nary>
                                      <m:naryPr>
                                        <m:chr m:val="∑"/>
                                        <m:limLoc m:val="undOvr"/>
                                        <m:supHide m:val="on"/>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up/>
                                      <m:e>
                                        <m:sSubSup>
                                          <m:sSubSup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𝑦</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𝑘𝑖𝑗</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p>
                                        </m:sSub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e>
                                    </m:nary>
                                  </m:e>
                                </m:nary>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𝑥</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𝑗</m:t>
                                </m:r>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effectLst/>
                              <a:latin typeface="+mn-lt"/>
                              <a:ea typeface="DengXian"/>
                              <a:cs typeface="Arial"/>
                            </a:rPr>
                            <a:t>Source and factory distribution - it is possible for y to = 1 only if x = 1</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534443682"/>
                      </a:ext>
                    </a:extLst>
                  </a:tr>
                  <a:tr h="727200">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sz="1600" i="1" kern="100" smtClean="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up/>
                                  <m:e>
                                    <m:nary>
                                      <m:naryPr>
                                        <m:chr m:val="∑"/>
                                        <m:limLoc m:val="undOvr"/>
                                        <m:supHide m:val="on"/>
                                        <m:ctrlPr>
                                          <a:rPr lang="zh-CN" sz="1600" i="1" kern="1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up/>
                                      <m:e>
                                        <m:sSubSup>
                                          <m:sSubSupPr>
                                            <m:ctrlPr>
                                              <a:rPr lang="zh-CN" sz="1600" i="1" kern="1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𝑦</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𝑘𝑖𝑗</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p>
                                        </m:sSub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e>
                                    </m:nary>
                                  </m:e>
                                </m:nary>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1 </m:t>
                                </m:r>
                                <m:r>
                                  <a:rPr lang="en-US" sz="1600" i="1" kern="10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solidFill>
                                <a:srgbClr val="000000"/>
                              </a:solidFill>
                              <a:effectLst/>
                              <a:latin typeface="+mn-lt"/>
                              <a:ea typeface="DengXian"/>
                              <a:cs typeface="Arial"/>
                            </a:rPr>
                            <a:t>Each source --&gt; 1 factory use 1 mode</a:t>
                          </a:r>
                          <a:endParaRPr lang="zh-CN" altLang="en-US"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867791310"/>
                      </a:ext>
                    </a:extLst>
                  </a:tr>
                  <a:tr h="527943">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𝑙</m:t>
                                    </m:r>
                                  </m:sub>
                                  <m:sup/>
                                  <m:e>
                                    <m:nary>
                                      <m:naryPr>
                                        <m:chr m:val="∑"/>
                                        <m:limLoc m:val="undOvr"/>
                                        <m:supHide m:val="on"/>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up/>
                                      <m:e>
                                        <m:sSubSup>
                                          <m:sSubSup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𝑧</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𝑖𝑗𝑙</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p>
                                        </m:sSub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e>
                                    </m:nary>
                                  </m:e>
                                </m:nary>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𝑥</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𝑗</m:t>
                                </m:r>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effectLst/>
                              <a:latin typeface="+mn-lt"/>
                              <a:ea typeface="DengXian"/>
                              <a:cs typeface="Arial"/>
                            </a:rPr>
                            <a:t>Factory and export site distribution - it is possible for z to = 1 only if x = 1</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809500252"/>
                      </a:ext>
                    </a:extLst>
                  </a:tr>
                  <a:tr h="527943">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600" i="1" kern="100" smtClean="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up/>
                                  <m:e>
                                    <m:nary>
                                      <m:naryPr>
                                        <m:chr m:val="∑"/>
                                        <m:limLoc m:val="undOvr"/>
                                        <m:sup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𝑙</m:t>
                                        </m:r>
                                      </m:sub>
                                      <m:sup/>
                                      <m:e>
                                        <m:sSubSup>
                                          <m:sSubSupPr>
                                            <m:ctrlPr>
                                              <a:rPr lang="zh-CN" altLang="zh-CN" sz="1600" i="1" kern="1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𝑧</m:t>
                                            </m:r>
                                          </m:e>
                                          <m:sub>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𝑖𝑗𝑙</m:t>
                                            </m:r>
                                          </m:sub>
                                          <m:sup>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p>
                                        </m:sSubSup>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e>
                                    </m:nary>
                                  </m:e>
                                </m:nary>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1∗</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𝑥</m:t>
                                    </m:r>
                                  </m:e>
                                  <m:sub>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Sub>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altLang="zh-CN" sz="1600" i="1" kern="10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altLang="zh-CN"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oMath>
                            </m:oMathPara>
                          </a14:m>
                          <a:endParaRPr lang="zh-CN" alt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solidFill>
                                <a:srgbClr val="000000"/>
                              </a:solidFill>
                              <a:effectLst/>
                              <a:latin typeface="+mn-lt"/>
                              <a:ea typeface="DengXian"/>
                              <a:cs typeface="Arial"/>
                            </a:rPr>
                            <a:t>Each factory --&gt; 1 port using 1 mode</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549151790"/>
                      </a:ext>
                    </a:extLst>
                  </a:tr>
                  <a:tr h="698400">
                    <a:tc>
                      <a:txBody>
                        <a:bodyPr/>
                        <a:lstStyle/>
                        <a:p>
                          <a:pPr algn="ctr">
                            <a:lnSpc>
                              <a:spcPct val="115000"/>
                            </a:lnSpc>
                            <a:spcAft>
                              <a:spcPts val="8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up/>
                                  <m:e>
                                    <m:nary>
                                      <m:naryPr>
                                        <m:chr m:val="∑"/>
                                        <m:limLoc m:val="undOvr"/>
                                        <m:supHide m:val="on"/>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up/>
                                      <m:e>
                                        <m:sSubSup>
                                          <m:sSubSup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𝑦</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𝑘𝑖𝑗</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p>
                                        </m:sSub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𝑞</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e>
                                    </m:nary>
                                  </m:e>
                                </m:nary>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𝑥</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𝑐</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𝑓𝑗</m:t>
                                    </m:r>
                                  </m:sub>
                                </m:s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 </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𝑗</m:t>
                                </m:r>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l">
                            <a:lnSpc>
                              <a:spcPct val="115000"/>
                            </a:lnSpc>
                            <a:spcAft>
                              <a:spcPts val="800"/>
                            </a:spcAft>
                          </a:pPr>
                          <a:r>
                            <a:rPr lang="en-US" sz="1600" kern="100">
                              <a:solidFill>
                                <a:srgbClr val="000000"/>
                              </a:solidFill>
                              <a:effectLst/>
                              <a:latin typeface="+mn-lt"/>
                              <a:ea typeface="DengXian"/>
                              <a:cs typeface="Arial"/>
                            </a:rPr>
                            <a:t>Factory capacity constraint</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259714387"/>
                      </a:ext>
                    </a:extLst>
                  </a:tr>
                </a:tbl>
              </a:graphicData>
            </a:graphic>
          </p:graphicFrame>
        </mc:Choice>
        <mc:Fallback>
          <p:graphicFrame>
            <p:nvGraphicFramePr>
              <p:cNvPr id="2" name="表格 1">
                <a:extLst>
                  <a:ext uri="{FF2B5EF4-FFF2-40B4-BE49-F238E27FC236}">
                    <a16:creationId xmlns:a16="http://schemas.microsoft.com/office/drawing/2014/main" id="{EB5658E8-BC9E-9677-D06C-9208C710BAC6}"/>
                  </a:ext>
                </a:extLst>
              </p:cNvPr>
              <p:cNvGraphicFramePr>
                <a:graphicFrameLocks noGrp="1"/>
              </p:cNvGraphicFramePr>
              <p:nvPr>
                <p:extLst>
                  <p:ext uri="{D42A27DB-BD31-4B8C-83A1-F6EECF244321}">
                    <p14:modId xmlns:p14="http://schemas.microsoft.com/office/powerpoint/2010/main" val="3218034381"/>
                  </p:ext>
                </p:extLst>
              </p:nvPr>
            </p:nvGraphicFramePr>
            <p:xfrm>
              <a:off x="390000" y="1102003"/>
              <a:ext cx="11412000" cy="5223896"/>
            </p:xfrm>
            <a:graphic>
              <a:graphicData uri="http://schemas.openxmlformats.org/drawingml/2006/table">
                <a:tbl>
                  <a:tblPr>
                    <a:tableStyleId>{5C22544A-7EE6-4342-B048-85BDC9FD1C3A}</a:tableStyleId>
                  </a:tblPr>
                  <a:tblGrid>
                    <a:gridCol w="5060774">
                      <a:extLst>
                        <a:ext uri="{9D8B030D-6E8A-4147-A177-3AD203B41FA5}">
                          <a16:colId xmlns:a16="http://schemas.microsoft.com/office/drawing/2014/main" val="1188673012"/>
                        </a:ext>
                      </a:extLst>
                    </a:gridCol>
                    <a:gridCol w="6351226">
                      <a:extLst>
                        <a:ext uri="{9D8B030D-6E8A-4147-A177-3AD203B41FA5}">
                          <a16:colId xmlns:a16="http://schemas.microsoft.com/office/drawing/2014/main" val="3984563080"/>
                        </a:ext>
                      </a:extLst>
                    </a:gridCol>
                  </a:tblGrid>
                  <a:tr h="468000">
                    <a:tc>
                      <a:txBody>
                        <a:bodyPr/>
                        <a:lstStyle/>
                        <a:p>
                          <a:pPr algn="ctr">
                            <a:lnSpc>
                              <a:spcPct val="80000"/>
                            </a:lnSpc>
                            <a:spcAft>
                              <a:spcPts val="800"/>
                            </a:spcAft>
                          </a:pPr>
                          <a:r>
                            <a:rPr lang="en-US" sz="1800" b="1" kern="100">
                              <a:effectLst/>
                              <a:latin typeface="+mn-lt"/>
                            </a:rPr>
                            <a:t>Constraints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tc>
                      <a:txBody>
                        <a:bodyPr/>
                        <a:lstStyle/>
                        <a:p>
                          <a:pPr algn="ctr">
                            <a:lnSpc>
                              <a:spcPct val="80000"/>
                            </a:lnSpc>
                            <a:spcAft>
                              <a:spcPts val="800"/>
                            </a:spcAft>
                          </a:pPr>
                          <a:r>
                            <a:rPr lang="en-US" altLang="zh-CN" sz="1800" b="1" kern="100">
                              <a:effectLst/>
                              <a:latin typeface="+mn-lt"/>
                            </a:rPr>
                            <a:t>Descriptions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260638391"/>
                      </a:ext>
                    </a:extLst>
                  </a:tr>
                  <a:tr h="81381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57463" r="-125511" b="-482836"/>
                          </a:stretch>
                        </a:blipFill>
                      </a:tcPr>
                    </a:tc>
                    <a:tc>
                      <a:txBody>
                        <a:bodyPr/>
                        <a:lstStyle/>
                        <a:p>
                          <a:pPr algn="l">
                            <a:lnSpc>
                              <a:spcPct val="115000"/>
                            </a:lnSpc>
                            <a:spcAft>
                              <a:spcPts val="800"/>
                            </a:spcAft>
                          </a:pPr>
                          <a:r>
                            <a:rPr lang="en-US" sz="1600" kern="100">
                              <a:solidFill>
                                <a:srgbClr val="000000"/>
                              </a:solidFill>
                              <a:effectLst/>
                              <a:latin typeface="+mn-lt"/>
                              <a:ea typeface="DengXian"/>
                              <a:cs typeface="Arial"/>
                            </a:rPr>
                            <a:t>Factory open or not</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259279970"/>
                      </a:ext>
                    </a:extLst>
                  </a:tr>
                  <a:tr h="78206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64844" r="-125511" b="-405469"/>
                          </a:stretch>
                        </a:blipFill>
                      </a:tcPr>
                    </a:tc>
                    <a:tc>
                      <a:txBody>
                        <a:bodyPr/>
                        <a:lstStyle/>
                        <a:p>
                          <a:pPr algn="l">
                            <a:lnSpc>
                              <a:spcPct val="115000"/>
                            </a:lnSpc>
                            <a:spcAft>
                              <a:spcPts val="800"/>
                            </a:spcAft>
                          </a:pPr>
                          <a:r>
                            <a:rPr lang="en-US" sz="1600" kern="100">
                              <a:effectLst/>
                              <a:latin typeface="+mn-lt"/>
                              <a:ea typeface="DengXian"/>
                              <a:cs typeface="Arial"/>
                            </a:rPr>
                            <a:t>Source and factory distribution - it is possible for y to = 1 only if x = 1</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534443682"/>
                      </a:ext>
                    </a:extLst>
                  </a:tr>
                  <a:tr h="81381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252985" r="-125511" b="-287313"/>
                          </a:stretch>
                        </a:blipFill>
                      </a:tcPr>
                    </a:tc>
                    <a:tc>
                      <a:txBody>
                        <a:bodyPr/>
                        <a:lstStyle/>
                        <a:p>
                          <a:pPr algn="l">
                            <a:lnSpc>
                              <a:spcPct val="115000"/>
                            </a:lnSpc>
                            <a:spcAft>
                              <a:spcPts val="800"/>
                            </a:spcAft>
                          </a:pPr>
                          <a:r>
                            <a:rPr lang="en-US" sz="1600" kern="100">
                              <a:solidFill>
                                <a:srgbClr val="000000"/>
                              </a:solidFill>
                              <a:effectLst/>
                              <a:latin typeface="+mn-lt"/>
                              <a:ea typeface="DengXian"/>
                              <a:cs typeface="Arial"/>
                            </a:rPr>
                            <a:t>Each source --&gt; 1 factory use 1 mode</a:t>
                          </a:r>
                          <a:endParaRPr lang="zh-CN" altLang="en-US"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867791310"/>
                      </a:ext>
                    </a:extLst>
                  </a:tr>
                  <a:tr h="78206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369531" r="-125511" b="-200781"/>
                          </a:stretch>
                        </a:blipFill>
                      </a:tcPr>
                    </a:tc>
                    <a:tc>
                      <a:txBody>
                        <a:bodyPr/>
                        <a:lstStyle/>
                        <a:p>
                          <a:pPr algn="l">
                            <a:lnSpc>
                              <a:spcPct val="115000"/>
                            </a:lnSpc>
                            <a:spcAft>
                              <a:spcPts val="800"/>
                            </a:spcAft>
                          </a:pPr>
                          <a:r>
                            <a:rPr lang="en-US" sz="1600" kern="100">
                              <a:effectLst/>
                              <a:latin typeface="+mn-lt"/>
                              <a:ea typeface="DengXian"/>
                              <a:cs typeface="Arial"/>
                            </a:rPr>
                            <a:t>Factory and export site distribution - it is possible for z to = 1 only if x = 1</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809500252"/>
                      </a:ext>
                    </a:extLst>
                  </a:tr>
                  <a:tr h="78206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465891" r="-125511" b="-99225"/>
                          </a:stretch>
                        </a:blipFill>
                      </a:tcPr>
                    </a:tc>
                    <a:tc>
                      <a:txBody>
                        <a:bodyPr/>
                        <a:lstStyle/>
                        <a:p>
                          <a:pPr algn="l">
                            <a:lnSpc>
                              <a:spcPct val="115000"/>
                            </a:lnSpc>
                            <a:spcAft>
                              <a:spcPts val="800"/>
                            </a:spcAft>
                          </a:pPr>
                          <a:r>
                            <a:rPr lang="en-US" sz="1600" kern="100">
                              <a:solidFill>
                                <a:srgbClr val="000000"/>
                              </a:solidFill>
                              <a:effectLst/>
                              <a:latin typeface="+mn-lt"/>
                              <a:ea typeface="DengXian"/>
                              <a:cs typeface="Arial"/>
                            </a:rPr>
                            <a:t>Each factory --&gt; 1 port using 1 mode</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3549151790"/>
                      </a:ext>
                    </a:extLst>
                  </a:tr>
                  <a:tr h="782066">
                    <a:tc>
                      <a:txBody>
                        <a:bodyPr/>
                        <a:lstStyle/>
                        <a:p>
                          <a:endParaRPr lang="en-US"/>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570313" r="-125511"/>
                          </a:stretch>
                        </a:blipFill>
                      </a:tcPr>
                    </a:tc>
                    <a:tc>
                      <a:txBody>
                        <a:bodyPr/>
                        <a:lstStyle/>
                        <a:p>
                          <a:pPr algn="l">
                            <a:lnSpc>
                              <a:spcPct val="115000"/>
                            </a:lnSpc>
                            <a:spcAft>
                              <a:spcPts val="800"/>
                            </a:spcAft>
                          </a:pPr>
                          <a:r>
                            <a:rPr lang="en-US" sz="1600" kern="100">
                              <a:solidFill>
                                <a:srgbClr val="000000"/>
                              </a:solidFill>
                              <a:effectLst/>
                              <a:latin typeface="+mn-lt"/>
                              <a:ea typeface="DengXian"/>
                              <a:cs typeface="Arial"/>
                            </a:rPr>
                            <a:t>Factory capacity constraint</a:t>
                          </a:r>
                          <a:endParaRPr lang="zh-CN" sz="1600" kern="100">
                            <a:effectLst/>
                            <a:latin typeface="+mn-lt"/>
                            <a:ea typeface="DengXian"/>
                            <a:cs typeface="Arial"/>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E7D6"/>
                        </a:solidFill>
                      </a:tcPr>
                    </a:tc>
                    <a:extLst>
                      <a:ext uri="{0D108BD9-81ED-4DB2-BD59-A6C34878D82A}">
                        <a16:rowId xmlns:a16="http://schemas.microsoft.com/office/drawing/2014/main" val="1259714387"/>
                      </a:ext>
                    </a:extLst>
                  </a:tr>
                </a:tbl>
              </a:graphicData>
            </a:graphic>
          </p:graphicFrame>
        </mc:Fallback>
      </mc:AlternateContent>
    </p:spTree>
    <p:extLst>
      <p:ext uri="{BB962C8B-B14F-4D97-AF65-F5344CB8AC3E}">
        <p14:creationId xmlns:p14="http://schemas.microsoft.com/office/powerpoint/2010/main" val="299916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pic>
        <p:nvPicPr>
          <p:cNvPr id="2" name="图片 1" descr="文本&#10;&#10;描述已自动生成">
            <a:extLst>
              <a:ext uri="{FF2B5EF4-FFF2-40B4-BE49-F238E27FC236}">
                <a16:creationId xmlns:a16="http://schemas.microsoft.com/office/drawing/2014/main" id="{3C252A81-C872-4A33-ECA0-B737A40D1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169" y="1143416"/>
            <a:ext cx="7266984" cy="4571167"/>
          </a:xfrm>
          <a:prstGeom prst="rect">
            <a:avLst/>
          </a:prstGeom>
        </p:spPr>
      </p:pic>
      <p:pic>
        <p:nvPicPr>
          <p:cNvPr id="4" name="图片 3">
            <a:extLst>
              <a:ext uri="{FF2B5EF4-FFF2-40B4-BE49-F238E27FC236}">
                <a16:creationId xmlns:a16="http://schemas.microsoft.com/office/drawing/2014/main" id="{BF658A29-6ACB-B3C8-A81E-D758B0EB25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169" y="5743761"/>
            <a:ext cx="7266984" cy="689996"/>
          </a:xfrm>
          <a:prstGeom prst="rect">
            <a:avLst/>
          </a:prstGeom>
        </p:spPr>
      </p:pic>
      <p:grpSp>
        <p:nvGrpSpPr>
          <p:cNvPr id="3" name="Group 37">
            <a:extLst>
              <a:ext uri="{FF2B5EF4-FFF2-40B4-BE49-F238E27FC236}">
                <a16:creationId xmlns:a16="http://schemas.microsoft.com/office/drawing/2014/main" id="{C6295580-8D67-8276-0B56-62260B9FE1A4}"/>
              </a:ext>
            </a:extLst>
          </p:cNvPr>
          <p:cNvGrpSpPr/>
          <p:nvPr/>
        </p:nvGrpSpPr>
        <p:grpSpPr>
          <a:xfrm>
            <a:off x="11493934" y="4384387"/>
            <a:ext cx="2247466" cy="2177447"/>
            <a:chOff x="0" y="0"/>
            <a:chExt cx="812800" cy="812800"/>
          </a:xfrm>
        </p:grpSpPr>
        <p:sp>
          <p:nvSpPr>
            <p:cNvPr id="5" name="Freeform 38">
              <a:extLst>
                <a:ext uri="{FF2B5EF4-FFF2-40B4-BE49-F238E27FC236}">
                  <a16:creationId xmlns:a16="http://schemas.microsoft.com/office/drawing/2014/main" id="{92A1AC15-3E47-861D-20BC-0B0EB48402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6" name="TextBox 39">
              <a:extLst>
                <a:ext uri="{FF2B5EF4-FFF2-40B4-BE49-F238E27FC236}">
                  <a16:creationId xmlns:a16="http://schemas.microsoft.com/office/drawing/2014/main" id="{1C4B7562-9316-BAFD-19A8-85A7B29DA5F8}"/>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40">
            <a:extLst>
              <a:ext uri="{FF2B5EF4-FFF2-40B4-BE49-F238E27FC236}">
                <a16:creationId xmlns:a16="http://schemas.microsoft.com/office/drawing/2014/main" id="{1F6950DD-910C-6C46-FD1D-3FF1AE7D2562}"/>
              </a:ext>
            </a:extLst>
          </p:cNvPr>
          <p:cNvSpPr/>
          <p:nvPr/>
        </p:nvSpPr>
        <p:spPr>
          <a:xfrm>
            <a:off x="9453073" y="5054200"/>
            <a:ext cx="4813259" cy="4571167"/>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8" name="TextBox 39">
            <a:extLst>
              <a:ext uri="{FF2B5EF4-FFF2-40B4-BE49-F238E27FC236}">
                <a16:creationId xmlns:a16="http://schemas.microsoft.com/office/drawing/2014/main" id="{69E2AF45-5F34-3260-352B-133A228ECCA5}"/>
              </a:ext>
            </a:extLst>
          </p:cNvPr>
          <p:cNvSpPr txBox="1"/>
          <p:nvPr/>
        </p:nvSpPr>
        <p:spPr>
          <a:xfrm>
            <a:off x="503277" y="328200"/>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Mathematical Formulation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spTree>
    <p:extLst>
      <p:ext uri="{BB962C8B-B14F-4D97-AF65-F5344CB8AC3E}">
        <p14:creationId xmlns:p14="http://schemas.microsoft.com/office/powerpoint/2010/main" val="210344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6261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3" name="Group 3"/>
          <p:cNvGrpSpPr/>
          <p:nvPr/>
        </p:nvGrpSpPr>
        <p:grpSpPr>
          <a:xfrm>
            <a:off x="422299" y="249636"/>
            <a:ext cx="11347402" cy="2646802"/>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TextBox 5"/>
            <p:cNvSpPr txBox="1"/>
            <p:nvPr/>
          </p:nvSpPr>
          <p:spPr>
            <a:xfrm>
              <a:off x="0" y="-19050"/>
              <a:ext cx="4482924" cy="1064700"/>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2139966" y="3124112"/>
            <a:ext cx="1180529" cy="604247"/>
          </a:xfrm>
          <a:custGeom>
            <a:avLst/>
            <a:gdLst/>
            <a:ahLst/>
            <a:cxnLst/>
            <a:rect l="l" t="t" r="r" b="b"/>
            <a:pathLst>
              <a:path w="1770793" h="906370">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Freeform 7"/>
          <p:cNvSpPr/>
          <p:nvPr/>
        </p:nvSpPr>
        <p:spPr>
          <a:xfrm>
            <a:off x="9067120" y="3124112"/>
            <a:ext cx="789303" cy="757825"/>
          </a:xfrm>
          <a:custGeom>
            <a:avLst/>
            <a:gdLst/>
            <a:ahLst/>
            <a:cxnLst/>
            <a:rect l="l" t="t" r="r" b="b"/>
            <a:pathLst>
              <a:path w="1183955" h="1136738">
                <a:moveTo>
                  <a:pt x="0" y="0"/>
                </a:moveTo>
                <a:lnTo>
                  <a:pt x="1183954" y="0"/>
                </a:lnTo>
                <a:lnTo>
                  <a:pt x="1183954"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Freeform 8"/>
          <p:cNvSpPr/>
          <p:nvPr/>
        </p:nvSpPr>
        <p:spPr>
          <a:xfrm>
            <a:off x="5732663" y="3027531"/>
            <a:ext cx="956744" cy="824713"/>
          </a:xfrm>
          <a:custGeom>
            <a:avLst/>
            <a:gdLst/>
            <a:ahLst/>
            <a:cxnLst/>
            <a:rect l="l" t="t" r="r" b="b"/>
            <a:pathLst>
              <a:path w="1435116" h="1237070">
                <a:moveTo>
                  <a:pt x="0" y="0"/>
                </a:moveTo>
                <a:lnTo>
                  <a:pt x="1435116" y="0"/>
                </a:lnTo>
                <a:lnTo>
                  <a:pt x="1435116" y="1237069"/>
                </a:lnTo>
                <a:lnTo>
                  <a:pt x="0" y="1237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 name="Freeform 9"/>
          <p:cNvSpPr/>
          <p:nvPr/>
        </p:nvSpPr>
        <p:spPr>
          <a:xfrm>
            <a:off x="422299" y="225590"/>
            <a:ext cx="11289095" cy="263307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9">
              <a:alphaModFix amt="18000"/>
            </a:blip>
            <a:stretch>
              <a:fillRect t="-92914" b="-929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0" name="Group 10"/>
          <p:cNvGrpSpPr/>
          <p:nvPr/>
        </p:nvGrpSpPr>
        <p:grpSpPr>
          <a:xfrm>
            <a:off x="4337986" y="3428309"/>
            <a:ext cx="45720" cy="3139735"/>
            <a:chOff x="0" y="-19050"/>
            <a:chExt cx="18062" cy="1240389"/>
          </a:xfrm>
        </p:grpSpPr>
        <p:sp>
          <p:nvSpPr>
            <p:cNvPr id="11" name="Freeform 11"/>
            <p:cNvSpPr/>
            <p:nvPr/>
          </p:nvSpPr>
          <p:spPr>
            <a:xfrm>
              <a:off x="0" y="0"/>
              <a:ext cx="18062" cy="1062675"/>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TextBox 12"/>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3"/>
          <p:cNvSpPr txBox="1"/>
          <p:nvPr/>
        </p:nvSpPr>
        <p:spPr>
          <a:xfrm>
            <a:off x="2917304" y="884852"/>
            <a:ext cx="6343849" cy="928716"/>
          </a:xfrm>
          <a:prstGeom prst="rect">
            <a:avLst/>
          </a:prstGeom>
        </p:spPr>
        <p:txBody>
          <a:bodyPr wrap="square" lIns="0" tIns="0" rIns="0" bIns="0" rtlCol="0" anchor="t">
            <a:spAutoFit/>
          </a:bodyPr>
          <a:lstStyle/>
          <a:p>
            <a:pPr marL="0" marR="0" lvl="0" indent="0" algn="ctr" defTabSz="914400" rtl="0" eaLnBrk="1" fontAlgn="auto" latinLnBrk="0" hangingPunct="1">
              <a:lnSpc>
                <a:spcPts val="7668"/>
              </a:lnSpc>
              <a:spcBef>
                <a:spcPct val="0"/>
              </a:spcBef>
              <a:spcAft>
                <a:spcPts val="0"/>
              </a:spcAft>
              <a:buClrTx/>
              <a:buSzTx/>
              <a:buFontTx/>
              <a:buNone/>
              <a:tabLst/>
              <a:defRPr/>
            </a:pPr>
            <a:r>
              <a:rPr lang="en-US" sz="5550" spc="544">
                <a:solidFill>
                  <a:srgbClr val="FFFFFF"/>
                </a:solidFill>
                <a:latin typeface="Calibri"/>
              </a:rPr>
              <a:t>Method-2</a:t>
            </a:r>
            <a:endParaRPr kumimoji="0" lang="en-US" sz="5557" b="0" i="0" u="none" strike="noStrike" kern="1200" cap="none" spc="544" normalizeH="0" baseline="0" noProof="0">
              <a:ln>
                <a:noFill/>
              </a:ln>
              <a:solidFill>
                <a:srgbClr val="FFFFFF"/>
              </a:solidFill>
              <a:effectLst/>
              <a:uLnTx/>
              <a:uFillTx/>
              <a:latin typeface="Calibri"/>
              <a:ea typeface="+mn-ea"/>
              <a:cs typeface="+mn-cs"/>
            </a:endParaRPr>
          </a:p>
        </p:txBody>
      </p:sp>
      <p:sp>
        <p:nvSpPr>
          <p:cNvPr id="14" name="TextBox 14"/>
          <p:cNvSpPr txBox="1"/>
          <p:nvPr/>
        </p:nvSpPr>
        <p:spPr>
          <a:xfrm>
            <a:off x="3649834" y="1898962"/>
            <a:ext cx="4892331" cy="800284"/>
          </a:xfrm>
          <a:prstGeom prst="rect">
            <a:avLst/>
          </a:prstGeom>
        </p:spPr>
        <p:txBody>
          <a:bodyPr wrap="square" lIns="0" tIns="0" rIns="0" bIns="0" rtlCol="0" anchor="t">
            <a:spAutoFit/>
          </a:bodyPr>
          <a:lstStyle/>
          <a:p>
            <a:pPr lvl="1" algn="ctr">
              <a:defRPr/>
            </a:pPr>
            <a:r>
              <a:rPr lang="en-US" sz="1700" spc="163">
                <a:solidFill>
                  <a:srgbClr val="FFFFFF"/>
                </a:solidFill>
                <a:latin typeface="Calibri"/>
              </a:rPr>
              <a:t>Solve the warehouse siting problem and the shortest path problem separately.</a:t>
            </a:r>
            <a:endParaRPr lang="en-US" sz="1700" spc="163">
              <a:solidFill>
                <a:srgbClr val="000000"/>
              </a:solidFill>
              <a:latin typeface="Calibri"/>
            </a:endParaRPr>
          </a:p>
          <a:p>
            <a:pPr marL="0" marR="0" lvl="1" indent="0" algn="ctr" defTabSz="914400">
              <a:lnSpc>
                <a:spcPts val="2307"/>
              </a:lnSpc>
              <a:spcBef>
                <a:spcPct val="0"/>
              </a:spcBef>
              <a:spcAft>
                <a:spcPts val="0"/>
              </a:spcAft>
              <a:buClrTx/>
              <a:buSzTx/>
              <a:buFontTx/>
              <a:buNone/>
              <a:tabLst/>
              <a:defRPr/>
            </a:pPr>
            <a:endParaRPr lang="en-US" sz="1650" b="0" i="0" u="none" strike="noStrike" kern="1200" cap="none" spc="163" normalizeH="0" baseline="0" noProof="0">
              <a:ln>
                <a:noFill/>
              </a:ln>
              <a:solidFill>
                <a:srgbClr val="FFFFFF"/>
              </a:solidFill>
              <a:effectLst/>
              <a:uLnTx/>
              <a:uFillTx/>
              <a:latin typeface="Calibri"/>
              <a:ea typeface="Calibri"/>
              <a:cs typeface="Calibri"/>
            </a:endParaRPr>
          </a:p>
        </p:txBody>
      </p:sp>
      <p:sp>
        <p:nvSpPr>
          <p:cNvPr id="18" name="TextBox 18"/>
          <p:cNvSpPr txBox="1"/>
          <p:nvPr/>
        </p:nvSpPr>
        <p:spPr>
          <a:xfrm>
            <a:off x="5300157" y="3887483"/>
            <a:ext cx="1821755" cy="272510"/>
          </a:xfrm>
          <a:prstGeom prst="rect">
            <a:avLst/>
          </a:prstGeom>
        </p:spPr>
        <p:txBody>
          <a:bodyPr lIns="0" tIns="0" rIns="0" bIns="0" rtlCol="0" anchor="t">
            <a:spAutoFit/>
          </a:bodyPr>
          <a:lstStyle/>
          <a:p>
            <a:pPr algn="ctr">
              <a:lnSpc>
                <a:spcPts val="2154"/>
              </a:lnSpc>
              <a:defRPr/>
            </a:pPr>
            <a:r>
              <a:rPr lang="en-US">
                <a:solidFill>
                  <a:prstClr val="black"/>
                </a:solidFill>
                <a:latin typeface="Calibri"/>
                <a:cs typeface="Calibri"/>
              </a:rPr>
              <a:t>Routing problem</a:t>
            </a:r>
          </a:p>
        </p:txBody>
      </p:sp>
      <p:sp>
        <p:nvSpPr>
          <p:cNvPr id="19" name="TextBox 19"/>
          <p:cNvSpPr txBox="1"/>
          <p:nvPr/>
        </p:nvSpPr>
        <p:spPr>
          <a:xfrm>
            <a:off x="1595648" y="3879456"/>
            <a:ext cx="2269655" cy="272510"/>
          </a:xfrm>
          <a:prstGeom prst="rect">
            <a:avLst/>
          </a:prstGeom>
        </p:spPr>
        <p:txBody>
          <a:bodyPr wrap="square" lIns="0" tIns="0" rIns="0" bIns="0" rtlCol="0" anchor="t">
            <a:spAutoFit/>
          </a:bodyPr>
          <a:lstStyle/>
          <a:p>
            <a:pPr marL="0" marR="0" lvl="0" indent="0" algn="ctr" defTabSz="914400" rtl="0" eaLnBrk="1" fontAlgn="auto" latinLnBrk="0" hangingPunct="1">
              <a:lnSpc>
                <a:spcPts val="2154"/>
              </a:lnSpc>
              <a:spcBef>
                <a:spcPts val="0"/>
              </a:spcBef>
              <a:spcAft>
                <a:spcPts val="0"/>
              </a:spcAft>
              <a:buClrTx/>
              <a:buSzTx/>
              <a:buFontTx/>
              <a:buNone/>
              <a:tabLst/>
              <a:defRPr/>
            </a:pPr>
            <a:r>
              <a:rPr lang="en-US">
                <a:solidFill>
                  <a:prstClr val="black"/>
                </a:solidFill>
                <a:latin typeface="Calibri"/>
                <a:cs typeface="Calibri"/>
              </a:rPr>
              <a:t>Warehouse Location</a:t>
            </a:r>
          </a:p>
        </p:txBody>
      </p:sp>
      <p:sp>
        <p:nvSpPr>
          <p:cNvPr id="20" name="TextBox 20"/>
          <p:cNvSpPr txBox="1"/>
          <p:nvPr/>
        </p:nvSpPr>
        <p:spPr>
          <a:xfrm>
            <a:off x="8208286" y="3887482"/>
            <a:ext cx="2506967" cy="272510"/>
          </a:xfrm>
          <a:prstGeom prst="rect">
            <a:avLst/>
          </a:prstGeom>
        </p:spPr>
        <p:txBody>
          <a:bodyPr wrap="square" lIns="0" tIns="0" rIns="0" bIns="0" rtlCol="0" anchor="t">
            <a:spAutoFit/>
          </a:bodyPr>
          <a:lstStyle/>
          <a:p>
            <a:pPr algn="ctr">
              <a:lnSpc>
                <a:spcPts val="2154"/>
              </a:lnSpc>
              <a:defRPr/>
            </a:pPr>
            <a:r>
              <a:rPr lang="en-US">
                <a:solidFill>
                  <a:prstClr val="black"/>
                </a:solidFill>
                <a:latin typeface="Calibri"/>
                <a:cs typeface="Calibri"/>
              </a:rPr>
              <a:t>Feasibility analysis</a:t>
            </a:r>
          </a:p>
        </p:txBody>
      </p:sp>
      <p:sp>
        <p:nvSpPr>
          <p:cNvPr id="21" name="TextBox 21"/>
          <p:cNvSpPr txBox="1"/>
          <p:nvPr/>
        </p:nvSpPr>
        <p:spPr>
          <a:xfrm>
            <a:off x="1090593" y="4325704"/>
            <a:ext cx="2978667" cy="1661993"/>
          </a:xfrm>
          <a:prstGeom prst="rect">
            <a:avLst/>
          </a:prstGeom>
        </p:spPr>
        <p:txBody>
          <a:bodyPr wrap="square" lIns="0" tIns="0" rIns="0" bIns="0" rtlCol="0" anchor="ctr">
            <a:spAutoFit/>
          </a:bodyPr>
          <a:lstStyle/>
          <a:p>
            <a:pPr>
              <a:defRPr/>
            </a:pPr>
            <a:r>
              <a:rPr lang="en-US">
                <a:solidFill>
                  <a:prstClr val="black"/>
                </a:solidFill>
                <a:latin typeface="Calibri"/>
                <a:cs typeface="Calibri"/>
              </a:rPr>
              <a:t>Use the weighted route distance to determine the location of warehouses, considering the warehouse types, warehouse possibility, and mode cost.</a:t>
            </a:r>
            <a:endParaRPr lang="en-US">
              <a:ea typeface="Calibri"/>
              <a:cs typeface="Calibri"/>
            </a:endParaRPr>
          </a:p>
        </p:txBody>
      </p:sp>
      <p:sp>
        <p:nvSpPr>
          <p:cNvPr id="22" name="TextBox 22"/>
          <p:cNvSpPr txBox="1"/>
          <p:nvPr/>
        </p:nvSpPr>
        <p:spPr>
          <a:xfrm>
            <a:off x="4599904" y="4327418"/>
            <a:ext cx="2978667" cy="1384995"/>
          </a:xfrm>
          <a:prstGeom prst="rect">
            <a:avLst/>
          </a:prstGeom>
        </p:spPr>
        <p:txBody>
          <a:bodyPr lIns="0" tIns="0" rIns="0" bIns="0" rtlCol="0" anchor="t">
            <a:spAutoFit/>
          </a:bodyPr>
          <a:lstStyle/>
          <a:p>
            <a:pPr>
              <a:defRPr/>
            </a:pPr>
            <a:r>
              <a:rPr lang="en-US">
                <a:solidFill>
                  <a:prstClr val="black"/>
                </a:solidFill>
                <a:latin typeface="Calibri"/>
                <a:cs typeface="Calibri"/>
              </a:rPr>
              <a:t>Finding the shortest paths between supply chain nodes at all echelons through capacitated vehicle routing algorithms.</a:t>
            </a:r>
          </a:p>
        </p:txBody>
      </p:sp>
      <p:sp>
        <p:nvSpPr>
          <p:cNvPr id="23" name="TextBox 23"/>
          <p:cNvSpPr txBox="1"/>
          <p:nvPr/>
        </p:nvSpPr>
        <p:spPr>
          <a:xfrm>
            <a:off x="8148283" y="4332217"/>
            <a:ext cx="2978667" cy="836768"/>
          </a:xfrm>
          <a:prstGeom prst="rect">
            <a:avLst/>
          </a:prstGeom>
        </p:spPr>
        <p:txBody>
          <a:bodyPr lIns="0" tIns="0" rIns="0" bIns="0" rtlCol="0" anchor="t">
            <a:spAutoFit/>
          </a:bodyPr>
          <a:lstStyle/>
          <a:p>
            <a:pPr>
              <a:lnSpc>
                <a:spcPts val="2154"/>
              </a:lnSpc>
              <a:defRPr/>
            </a:pPr>
            <a:r>
              <a:rPr lang="en-US">
                <a:solidFill>
                  <a:prstClr val="black"/>
                </a:solidFill>
                <a:latin typeface="Calibri"/>
                <a:cs typeface="Calibri"/>
              </a:rPr>
              <a:t>Checking the feasibility of the results and reaching a final solution.</a:t>
            </a:r>
          </a:p>
        </p:txBody>
      </p:sp>
      <p:grpSp>
        <p:nvGrpSpPr>
          <p:cNvPr id="27" name="Group 10">
            <a:extLst>
              <a:ext uri="{FF2B5EF4-FFF2-40B4-BE49-F238E27FC236}">
                <a16:creationId xmlns:a16="http://schemas.microsoft.com/office/drawing/2014/main" id="{6DF175D5-369E-7080-C8F7-DC4EC6300090}"/>
              </a:ext>
            </a:extLst>
          </p:cNvPr>
          <p:cNvGrpSpPr/>
          <p:nvPr/>
        </p:nvGrpSpPr>
        <p:grpSpPr>
          <a:xfrm>
            <a:off x="7811475" y="3428309"/>
            <a:ext cx="45720" cy="3139735"/>
            <a:chOff x="0" y="-19050"/>
            <a:chExt cx="18062" cy="1240389"/>
          </a:xfrm>
        </p:grpSpPr>
        <p:sp>
          <p:nvSpPr>
            <p:cNvPr id="28" name="Freeform 11">
              <a:extLst>
                <a:ext uri="{FF2B5EF4-FFF2-40B4-BE49-F238E27FC236}">
                  <a16:creationId xmlns:a16="http://schemas.microsoft.com/office/drawing/2014/main" id="{D11E12DA-79C8-C14A-5D85-A695505A5A2A}"/>
                </a:ext>
              </a:extLst>
            </p:cNvPr>
            <p:cNvSpPr/>
            <p:nvPr/>
          </p:nvSpPr>
          <p:spPr>
            <a:xfrm>
              <a:off x="0" y="0"/>
              <a:ext cx="18062" cy="1062675"/>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 name="TextBox 12">
              <a:extLst>
                <a:ext uri="{FF2B5EF4-FFF2-40B4-BE49-F238E27FC236}">
                  <a16:creationId xmlns:a16="http://schemas.microsoft.com/office/drawing/2014/main" id="{A482096C-6553-0E69-355A-1FFA39A752B6}"/>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77237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err="1">
                <a:ln>
                  <a:noFill/>
                </a:ln>
                <a:solidFill>
                  <a:prstClr val="black"/>
                </a:solidFill>
                <a:effectLst/>
                <a:uLnTx/>
                <a:uFillTx/>
                <a:latin typeface="Calibri"/>
                <a:ea typeface="宋体"/>
                <a:cs typeface="+mn-cs"/>
              </a:rPr>
              <a:t>Modelling</a:t>
            </a:r>
            <a:r>
              <a:rPr kumimoji="0" lang="en-US" altLang="zh-CN" sz="2400" b="1" i="0" u="none" strike="noStrike" kern="1200" cap="none" spc="300" normalizeH="0" baseline="0" noProof="0">
                <a:ln>
                  <a:noFill/>
                </a:ln>
                <a:solidFill>
                  <a:prstClr val="black"/>
                </a:solidFill>
                <a:effectLst/>
                <a:uLnTx/>
                <a:uFillTx/>
                <a:latin typeface="Calibri"/>
                <a:ea typeface="宋体"/>
                <a:cs typeface="+mn-cs"/>
              </a:rPr>
              <a:t> – </a:t>
            </a:r>
            <a:r>
              <a:rPr kumimoji="0" lang="en-GB" altLang="zh-CN" sz="2400" b="1" i="0" u="none" strike="noStrike" kern="1200" cap="none" spc="300" normalizeH="0" baseline="0" noProof="0">
                <a:ln>
                  <a:noFill/>
                </a:ln>
                <a:solidFill>
                  <a:prstClr val="black"/>
                </a:solidFill>
                <a:effectLst/>
                <a:uLnTx/>
                <a:uFillTx/>
                <a:latin typeface="Calibri"/>
                <a:ea typeface="宋体"/>
                <a:cs typeface="+mn-cs"/>
              </a:rPr>
              <a:t>Facility Location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r>
              <a:rPr kumimoji="0" lang="en-US" sz="3844" b="0" i="0" u="none" strike="noStrike" kern="1200" cap="none" spc="377" normalizeH="0" baseline="0" noProof="0">
                <a:ln>
                  <a:noFill/>
                </a:ln>
                <a:solidFill>
                  <a:srgbClr val="231F20"/>
                </a:solidFill>
                <a:effectLst/>
                <a:uLnTx/>
                <a:uFillTx/>
                <a:latin typeface="Codec Pro ExtraBold"/>
                <a:ea typeface="+mn-ea"/>
                <a:cs typeface="+mn-cs"/>
              </a:rPr>
              <a:t> </a:t>
            </a: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3" name="Groupe 2">
            <a:extLst>
              <a:ext uri="{FF2B5EF4-FFF2-40B4-BE49-F238E27FC236}">
                <a16:creationId xmlns:a16="http://schemas.microsoft.com/office/drawing/2014/main" id="{52E10031-75BC-E0E0-DB74-00F177285330}"/>
              </a:ext>
            </a:extLst>
          </p:cNvPr>
          <p:cNvGrpSpPr/>
          <p:nvPr/>
        </p:nvGrpSpPr>
        <p:grpSpPr>
          <a:xfrm>
            <a:off x="339606" y="1189461"/>
            <a:ext cx="11506573" cy="4838104"/>
            <a:chOff x="85606" y="1013615"/>
            <a:chExt cx="11506573" cy="4838104"/>
          </a:xfrm>
        </p:grpSpPr>
        <p:sp>
          <p:nvSpPr>
            <p:cNvPr id="2" name="TextBox 1">
              <a:extLst>
                <a:ext uri="{FF2B5EF4-FFF2-40B4-BE49-F238E27FC236}">
                  <a16:creationId xmlns:a16="http://schemas.microsoft.com/office/drawing/2014/main" id="{25E428F3-7D76-0C34-6B2A-5F8D7609B31C}"/>
                </a:ext>
              </a:extLst>
            </p:cNvPr>
            <p:cNvSpPr txBox="1"/>
            <p:nvPr/>
          </p:nvSpPr>
          <p:spPr>
            <a:xfrm>
              <a:off x="85606" y="2307608"/>
              <a:ext cx="2430283" cy="3139321"/>
            </a:xfrm>
            <a:prstGeom prst="rect">
              <a:avLst/>
            </a:prstGeom>
            <a:solidFill>
              <a:schemeClr val="accent3">
                <a:lumMod val="40000"/>
                <a:lumOff val="60000"/>
              </a:schemeClr>
            </a:solidFill>
          </p:spPr>
          <p:txBody>
            <a:bodyPr wrap="square" lIns="91440" tIns="45720" rIns="91440" bIns="45720" rtlCol="0" anchor="t">
              <a:spAutoFit/>
            </a:bodyPr>
            <a:lstStyle/>
            <a:p>
              <a:pPr algn="l"/>
              <a:r>
                <a:rPr lang="en-GB" b="1"/>
                <a:t>Inputs</a:t>
              </a:r>
              <a:r>
                <a:rPr lang="en-GB"/>
                <a:t>:</a:t>
              </a:r>
            </a:p>
            <a:p>
              <a:pPr marL="285750" indent="-285750" algn="l">
                <a:buFont typeface="Arial"/>
                <a:buChar char="•"/>
              </a:pPr>
              <a:r>
                <a:rPr lang="en-GB"/>
                <a:t>Town &amp; Candidates factory location</a:t>
              </a:r>
              <a:endParaRPr lang="en-GB">
                <a:cs typeface="Calibri"/>
              </a:endParaRPr>
            </a:p>
            <a:p>
              <a:pPr marL="285750" indent="-285750" algn="l">
                <a:buFont typeface="Arial"/>
                <a:buChar char="•"/>
              </a:pPr>
              <a:r>
                <a:rPr lang="en-GB"/>
                <a:t>Town daily production</a:t>
              </a:r>
              <a:endParaRPr lang="en-GB">
                <a:cs typeface="Calibri"/>
              </a:endParaRPr>
            </a:p>
            <a:p>
              <a:pPr marL="285750" indent="-285750" algn="l">
                <a:buFont typeface="Arial"/>
                <a:buChar char="•"/>
              </a:pPr>
              <a:r>
                <a:rPr lang="en-GB"/>
                <a:t>Factory daily production</a:t>
              </a:r>
              <a:endParaRPr lang="en-GB">
                <a:cs typeface="Calibri"/>
              </a:endParaRPr>
            </a:p>
            <a:p>
              <a:pPr marL="285750" indent="-285750" algn="l">
                <a:buFont typeface="Arial"/>
                <a:buChar char="•"/>
              </a:pPr>
              <a:r>
                <a:rPr lang="en-GB"/>
                <a:t>Mode's characteristic</a:t>
              </a:r>
              <a:endParaRPr lang="en-GB">
                <a:cs typeface="Calibri"/>
              </a:endParaRPr>
            </a:p>
            <a:p>
              <a:pPr marL="285750" indent="-285750">
                <a:buFont typeface="Arial"/>
                <a:buChar char="•"/>
              </a:pPr>
              <a:r>
                <a:rPr lang="en-GB"/>
                <a:t>River &amp; Road OD matrix</a:t>
              </a:r>
              <a:endParaRPr lang="en-GB">
                <a:cs typeface="Calibri"/>
              </a:endParaRPr>
            </a:p>
          </p:txBody>
        </p:sp>
        <p:sp>
          <p:nvSpPr>
            <p:cNvPr id="4" name="Rectangle: Rounded Corners 3">
              <a:extLst>
                <a:ext uri="{FF2B5EF4-FFF2-40B4-BE49-F238E27FC236}">
                  <a16:creationId xmlns:a16="http://schemas.microsoft.com/office/drawing/2014/main" id="{C226125E-01E1-2BAA-9831-7BC4C1EB59E7}"/>
                </a:ext>
              </a:extLst>
            </p:cNvPr>
            <p:cNvSpPr/>
            <p:nvPr/>
          </p:nvSpPr>
          <p:spPr>
            <a:xfrm>
              <a:off x="5842106" y="1013615"/>
              <a:ext cx="3324670" cy="4838104"/>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b="1">
                  <a:solidFill>
                    <a:schemeClr val="tx1"/>
                  </a:solidFill>
                </a:rPr>
                <a:t>Constraints:</a:t>
              </a:r>
              <a:endParaRPr lang="fr-FR">
                <a:solidFill>
                  <a:schemeClr val="tx1"/>
                </a:solidFill>
                <a:cs typeface="Calibri"/>
              </a:endParaRPr>
            </a:p>
            <a:p>
              <a:pPr marL="285750" indent="-285750">
                <a:buFont typeface="Arial"/>
                <a:buChar char="•"/>
              </a:pPr>
              <a:r>
                <a:rPr lang="en-GB">
                  <a:solidFill>
                    <a:schemeClr val="tx1"/>
                  </a:solidFill>
                </a:rPr>
                <a:t>All products must be delivered</a:t>
              </a:r>
              <a:endParaRPr lang="en-GB">
                <a:solidFill>
                  <a:schemeClr val="tx1"/>
                </a:solidFill>
                <a:cs typeface="Calibri"/>
              </a:endParaRPr>
            </a:p>
            <a:p>
              <a:pPr marL="285750" indent="-285750">
                <a:buFont typeface="Arial"/>
                <a:buChar char="•"/>
              </a:pPr>
              <a:r>
                <a:rPr lang="en-GB">
                  <a:solidFill>
                    <a:schemeClr val="tx1"/>
                  </a:solidFill>
                </a:rPr>
                <a:t>Facilities are open if used</a:t>
              </a:r>
              <a:endParaRPr lang="en-GB">
                <a:solidFill>
                  <a:schemeClr val="tx1"/>
                </a:solidFill>
                <a:cs typeface="Calibri"/>
              </a:endParaRPr>
            </a:p>
            <a:p>
              <a:pPr marL="285750" indent="-285750">
                <a:buFont typeface="Arial"/>
                <a:buChar char="•"/>
              </a:pPr>
              <a:r>
                <a:rPr lang="en-GB">
                  <a:solidFill>
                    <a:schemeClr val="tx1"/>
                  </a:solidFill>
                </a:rPr>
                <a:t>Prevent zero distance trip</a:t>
              </a:r>
              <a:endParaRPr lang="en-GB">
                <a:solidFill>
                  <a:schemeClr val="tx1"/>
                </a:solidFill>
                <a:cs typeface="Calibri"/>
              </a:endParaRPr>
            </a:p>
            <a:p>
              <a:pPr marL="285750" indent="-285750">
                <a:buFont typeface="Arial"/>
                <a:buChar char="•"/>
              </a:pPr>
              <a:r>
                <a:rPr lang="en-GB">
                  <a:solidFill>
                    <a:schemeClr val="tx1"/>
                  </a:solidFill>
                </a:rPr>
                <a:t>Each facility capacity must not be exceeded</a:t>
              </a:r>
              <a:endParaRPr lang="en-GB">
                <a:solidFill>
                  <a:schemeClr val="tx1"/>
                </a:solidFill>
                <a:cs typeface="Calibri"/>
              </a:endParaRPr>
            </a:p>
            <a:p>
              <a:pPr marL="285750" indent="-285750">
                <a:buFont typeface="Arial"/>
                <a:buChar char="•"/>
              </a:pPr>
              <a:r>
                <a:rPr lang="en-GB">
                  <a:solidFill>
                    <a:schemeClr val="tx1"/>
                  </a:solidFill>
                </a:rPr>
                <a:t>Certain number range of facilities are used</a:t>
              </a:r>
              <a:endParaRPr lang="en-GB">
                <a:solidFill>
                  <a:schemeClr val="tx1"/>
                </a:solidFill>
                <a:cs typeface="Calibri"/>
              </a:endParaRPr>
            </a:p>
            <a:p>
              <a:pPr marL="285750" indent="-285750">
                <a:buFont typeface="Arial"/>
                <a:buChar char="•"/>
              </a:pPr>
              <a:r>
                <a:rPr lang="en-GB">
                  <a:solidFill>
                    <a:schemeClr val="tx1"/>
                  </a:solidFill>
                </a:rPr>
                <a:t>Only one mode for each OD</a:t>
              </a:r>
              <a:endParaRPr lang="en-GB">
                <a:solidFill>
                  <a:schemeClr val="tx1"/>
                </a:solidFill>
                <a:cs typeface="Calibri"/>
              </a:endParaRPr>
            </a:p>
            <a:p>
              <a:pPr marL="285750" indent="-285750">
                <a:buFont typeface="Arial"/>
                <a:buChar char="•"/>
              </a:pPr>
              <a:r>
                <a:rPr lang="en-GB">
                  <a:solidFill>
                    <a:schemeClr val="tx1"/>
                  </a:solidFill>
                </a:rPr>
                <a:t>Each town deliver to one factory only</a:t>
              </a:r>
              <a:endParaRPr lang="en-GB">
                <a:solidFill>
                  <a:schemeClr val="tx1"/>
                </a:solidFill>
                <a:cs typeface="Calibri"/>
              </a:endParaRPr>
            </a:p>
            <a:p>
              <a:pPr marL="285750" indent="-285750">
                <a:buFont typeface="Arial"/>
                <a:buChar char="•"/>
              </a:pPr>
              <a:r>
                <a:rPr lang="en-GB">
                  <a:solidFill>
                    <a:schemeClr val="tx1"/>
                  </a:solidFill>
                </a:rPr>
                <a:t>If mode is non-refrigerated, under 24-hour travel time</a:t>
              </a:r>
              <a:endParaRPr lang="en-GB">
                <a:solidFill>
                  <a:schemeClr val="tx1"/>
                </a:solidFill>
                <a:cs typeface="Calibri"/>
              </a:endParaRPr>
            </a:p>
          </p:txBody>
        </p:sp>
        <p:sp>
          <p:nvSpPr>
            <p:cNvPr id="7" name="Rectangle: Rounded Corners 6">
              <a:extLst>
                <a:ext uri="{FF2B5EF4-FFF2-40B4-BE49-F238E27FC236}">
                  <a16:creationId xmlns:a16="http://schemas.microsoft.com/office/drawing/2014/main" id="{27EBC4A7-84EA-57AF-7FE9-D173C71C5C40}"/>
                </a:ext>
              </a:extLst>
            </p:cNvPr>
            <p:cNvSpPr/>
            <p:nvPr/>
          </p:nvSpPr>
          <p:spPr>
            <a:xfrm>
              <a:off x="2515353" y="2874516"/>
              <a:ext cx="3324670" cy="173230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Objective functions:</a:t>
              </a:r>
            </a:p>
            <a:p>
              <a:pPr marL="285750" indent="-285750">
                <a:buFont typeface="Arial"/>
                <a:buChar char="•"/>
              </a:pPr>
              <a:r>
                <a:rPr lang="en-GB">
                  <a:solidFill>
                    <a:schemeClr val="tx1"/>
                  </a:solidFill>
                </a:rPr>
                <a:t>Option 1- Minimise cost</a:t>
              </a:r>
              <a:endParaRPr lang="en-GB">
                <a:solidFill>
                  <a:schemeClr val="tx1"/>
                </a:solidFill>
                <a:cs typeface="Calibri"/>
              </a:endParaRPr>
            </a:p>
            <a:p>
              <a:pPr marL="285750" indent="-285750">
                <a:buFont typeface="Arial"/>
                <a:buChar char="•"/>
              </a:pPr>
              <a:r>
                <a:rPr lang="en-GB">
                  <a:solidFill>
                    <a:schemeClr val="tx1"/>
                  </a:solidFill>
                </a:rPr>
                <a:t>Option 2- Minimise time</a:t>
              </a:r>
              <a:endParaRPr lang="en-GB">
                <a:solidFill>
                  <a:schemeClr val="tx1"/>
                </a:solidFill>
                <a:cs typeface="Calibri"/>
              </a:endParaRPr>
            </a:p>
            <a:p>
              <a:pPr marL="285750" indent="-285750">
                <a:buFont typeface="Arial"/>
                <a:buChar char="•"/>
              </a:pPr>
              <a:r>
                <a:rPr lang="en-GB">
                  <a:solidFill>
                    <a:schemeClr val="tx1"/>
                  </a:solidFill>
                </a:rPr>
                <a:t>Option 3- Minimise weighted cost and time </a:t>
              </a:r>
              <a:endParaRPr lang="en-GB">
                <a:solidFill>
                  <a:schemeClr val="tx1"/>
                </a:solidFill>
                <a:cs typeface="Calibri"/>
              </a:endParaRPr>
            </a:p>
          </p:txBody>
        </p:sp>
        <p:sp>
          <p:nvSpPr>
            <p:cNvPr id="11" name="TextBox 10">
              <a:extLst>
                <a:ext uri="{FF2B5EF4-FFF2-40B4-BE49-F238E27FC236}">
                  <a16:creationId xmlns:a16="http://schemas.microsoft.com/office/drawing/2014/main" id="{E5AA3645-E908-E79E-5F1D-31B19121BE3E}"/>
                </a:ext>
              </a:extLst>
            </p:cNvPr>
            <p:cNvSpPr txBox="1"/>
            <p:nvPr/>
          </p:nvSpPr>
          <p:spPr>
            <a:xfrm>
              <a:off x="9161896" y="2711981"/>
              <a:ext cx="2430283" cy="2031325"/>
            </a:xfrm>
            <a:prstGeom prst="rect">
              <a:avLst/>
            </a:prstGeom>
            <a:solidFill>
              <a:schemeClr val="accent3">
                <a:lumMod val="75000"/>
              </a:schemeClr>
            </a:solidFill>
          </p:spPr>
          <p:txBody>
            <a:bodyPr wrap="square" lIns="91440" tIns="45720" rIns="91440" bIns="45720" rtlCol="0" anchor="t">
              <a:spAutoFit/>
            </a:bodyPr>
            <a:lstStyle/>
            <a:p>
              <a:r>
                <a:rPr lang="en-GB" b="1"/>
                <a:t>Output:</a:t>
              </a:r>
              <a:endParaRPr lang="en-GB">
                <a:cs typeface="Calibri"/>
              </a:endParaRPr>
            </a:p>
            <a:p>
              <a:pPr marL="285750" indent="-285750">
                <a:buFont typeface="Arial"/>
                <a:buChar char="•"/>
              </a:pPr>
              <a:r>
                <a:rPr lang="en-GB"/>
                <a:t>Chosen facility locations</a:t>
              </a:r>
              <a:endParaRPr lang="en-GB">
                <a:cs typeface="Calibri"/>
              </a:endParaRPr>
            </a:p>
            <a:p>
              <a:pPr marL="285750" indent="-285750">
                <a:buFont typeface="Arial"/>
                <a:buChar char="•"/>
              </a:pPr>
              <a:r>
                <a:rPr lang="en-GB"/>
                <a:t>Town serving each facility</a:t>
              </a:r>
              <a:endParaRPr lang="en-GB">
                <a:cs typeface="Calibri"/>
              </a:endParaRPr>
            </a:p>
            <a:p>
              <a:pPr marL="285750" indent="-285750">
                <a:buFont typeface="Arial"/>
                <a:buChar char="•"/>
              </a:pPr>
              <a:r>
                <a:rPr lang="en-GB"/>
                <a:t>Mode used</a:t>
              </a:r>
              <a:endParaRPr lang="en-GB">
                <a:cs typeface="Calibri"/>
              </a:endParaRPr>
            </a:p>
            <a:p>
              <a:pPr marL="285750" indent="-285750">
                <a:buFont typeface="Arial"/>
                <a:buChar char="•"/>
              </a:pPr>
              <a:r>
                <a:rPr lang="en-GB"/>
                <a:t>Total cost and time</a:t>
              </a:r>
              <a:endParaRPr lang="en-GB">
                <a:cs typeface="Calibri"/>
              </a:endParaRPr>
            </a:p>
          </p:txBody>
        </p:sp>
      </p:grpSp>
      <p:sp>
        <p:nvSpPr>
          <p:cNvPr id="12" name="Arrow: Circular 11">
            <a:extLst>
              <a:ext uri="{FF2B5EF4-FFF2-40B4-BE49-F238E27FC236}">
                <a16:creationId xmlns:a16="http://schemas.microsoft.com/office/drawing/2014/main" id="{6EA25A69-0DC7-420A-AA44-1E0991773C21}"/>
              </a:ext>
            </a:extLst>
          </p:cNvPr>
          <p:cNvSpPr/>
          <p:nvPr/>
        </p:nvSpPr>
        <p:spPr>
          <a:xfrm rot="-1440000" flipV="1">
            <a:off x="8724052" y="4390871"/>
            <a:ext cx="1956816" cy="1925209"/>
          </a:xfrm>
          <a:prstGeom prst="circularArrow">
            <a:avLst>
              <a:gd name="adj1" fmla="val 12500"/>
              <a:gd name="adj2" fmla="val 1142319"/>
              <a:gd name="adj3" fmla="val 20457681"/>
              <a:gd name="adj4" fmla="val 11528267"/>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ircular 13">
            <a:extLst>
              <a:ext uri="{FF2B5EF4-FFF2-40B4-BE49-F238E27FC236}">
                <a16:creationId xmlns:a16="http://schemas.microsoft.com/office/drawing/2014/main" id="{B2F74B08-6A90-9FC8-E103-AE8B23082A3B}"/>
              </a:ext>
            </a:extLst>
          </p:cNvPr>
          <p:cNvSpPr/>
          <p:nvPr/>
        </p:nvSpPr>
        <p:spPr>
          <a:xfrm rot="15780000">
            <a:off x="5114484" y="2062142"/>
            <a:ext cx="1956816" cy="1856745"/>
          </a:xfrm>
          <a:prstGeom prst="circularArrow">
            <a:avLst>
              <a:gd name="adj1" fmla="val 12500"/>
              <a:gd name="adj2" fmla="val 1142319"/>
              <a:gd name="adj3" fmla="val 20457681"/>
              <a:gd name="adj4" fmla="val 16757476"/>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ircular 15">
            <a:extLst>
              <a:ext uri="{FF2B5EF4-FFF2-40B4-BE49-F238E27FC236}">
                <a16:creationId xmlns:a16="http://schemas.microsoft.com/office/drawing/2014/main" id="{6AD4B077-B3C6-9844-E758-1D6FFD29FDBA}"/>
              </a:ext>
            </a:extLst>
          </p:cNvPr>
          <p:cNvSpPr/>
          <p:nvPr/>
        </p:nvSpPr>
        <p:spPr>
          <a:xfrm rot="-720000" flipV="1">
            <a:off x="1758422" y="4183726"/>
            <a:ext cx="1956816" cy="1925209"/>
          </a:xfrm>
          <a:prstGeom prst="circularArrow">
            <a:avLst>
              <a:gd name="adj1" fmla="val 12500"/>
              <a:gd name="adj2" fmla="val 1142319"/>
              <a:gd name="adj3" fmla="val 20457681"/>
              <a:gd name="adj4" fmla="val 13734178"/>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eeform 2">
            <a:extLst>
              <a:ext uri="{FF2B5EF4-FFF2-40B4-BE49-F238E27FC236}">
                <a16:creationId xmlns:a16="http://schemas.microsoft.com/office/drawing/2014/main" id="{C77E4425-D7FD-97C3-3E8A-457F4EB90BD3}"/>
              </a:ext>
            </a:extLst>
          </p:cNvPr>
          <p:cNvSpPr/>
          <p:nvPr/>
        </p:nvSpPr>
        <p:spPr>
          <a:xfrm>
            <a:off x="-1936570" y="-147348"/>
            <a:ext cx="2828732" cy="283064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6" name="Group 3">
            <a:extLst>
              <a:ext uri="{FF2B5EF4-FFF2-40B4-BE49-F238E27FC236}">
                <a16:creationId xmlns:a16="http://schemas.microsoft.com/office/drawing/2014/main" id="{FC0A4081-F850-599E-BD52-2BF6D57C2ABD}"/>
              </a:ext>
            </a:extLst>
          </p:cNvPr>
          <p:cNvGrpSpPr/>
          <p:nvPr/>
        </p:nvGrpSpPr>
        <p:grpSpPr>
          <a:xfrm>
            <a:off x="-1148263" y="-537977"/>
            <a:ext cx="1777147" cy="1630189"/>
            <a:chOff x="0" y="0"/>
            <a:chExt cx="812800" cy="812800"/>
          </a:xfrm>
        </p:grpSpPr>
        <p:sp>
          <p:nvSpPr>
            <p:cNvPr id="8" name="Freeform 4">
              <a:extLst>
                <a:ext uri="{FF2B5EF4-FFF2-40B4-BE49-F238E27FC236}">
                  <a16:creationId xmlns:a16="http://schemas.microsoft.com/office/drawing/2014/main" id="{0A0D04D8-986F-1030-9502-94242BB476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9" name="TextBox 5">
              <a:extLst>
                <a:ext uri="{FF2B5EF4-FFF2-40B4-BE49-F238E27FC236}">
                  <a16:creationId xmlns:a16="http://schemas.microsoft.com/office/drawing/2014/main" id="{1174FBAC-7BA6-481A-0BF3-4BD1E9024FA1}"/>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3">
            <a:extLst>
              <a:ext uri="{FF2B5EF4-FFF2-40B4-BE49-F238E27FC236}">
                <a16:creationId xmlns:a16="http://schemas.microsoft.com/office/drawing/2014/main" id="{44ABE6BD-5262-B4CC-4703-DA726841A7CE}"/>
              </a:ext>
            </a:extLst>
          </p:cNvPr>
          <p:cNvSpPr/>
          <p:nvPr/>
        </p:nvSpPr>
        <p:spPr>
          <a:xfrm>
            <a:off x="10368051" y="58853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extLst>
      <p:ext uri="{BB962C8B-B14F-4D97-AF65-F5344CB8AC3E}">
        <p14:creationId xmlns:p14="http://schemas.microsoft.com/office/powerpoint/2010/main" val="1258715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a:t>
            </a:r>
            <a:r>
              <a:rPr lang="en-US" altLang="zh-CN" sz="2400" b="1" spc="300">
                <a:solidFill>
                  <a:prstClr val="black"/>
                </a:solidFill>
                <a:latin typeface="Calibri"/>
                <a:ea typeface="宋体"/>
              </a:rPr>
              <a:t>Facility Location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pic>
        <p:nvPicPr>
          <p:cNvPr id="2" name="Picture 1" descr="A close up of a text&#10;&#10;Description automatically generated">
            <a:extLst>
              <a:ext uri="{FF2B5EF4-FFF2-40B4-BE49-F238E27FC236}">
                <a16:creationId xmlns:a16="http://schemas.microsoft.com/office/drawing/2014/main" id="{9CEAAC13-0B8F-D515-F2A0-284988352085}"/>
              </a:ext>
            </a:extLst>
          </p:cNvPr>
          <p:cNvPicPr>
            <a:picLocks noChangeAspect="1"/>
          </p:cNvPicPr>
          <p:nvPr/>
        </p:nvPicPr>
        <p:blipFill rotWithShape="1">
          <a:blip r:embed="rId5"/>
          <a:srcRect t="-4426" r="2053" b="-2627"/>
          <a:stretch/>
        </p:blipFill>
        <p:spPr>
          <a:xfrm>
            <a:off x="1578219" y="1366767"/>
            <a:ext cx="8362076" cy="54043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8F157AE-80F5-3341-B364-55AC16CCC8D2}"/>
              </a:ext>
            </a:extLst>
          </p:cNvPr>
          <p:cNvPicPr>
            <a:picLocks noChangeAspect="1"/>
          </p:cNvPicPr>
          <p:nvPr/>
        </p:nvPicPr>
        <p:blipFill rotWithShape="1">
          <a:blip r:embed="rId6"/>
          <a:srcRect l="34" r="46121" b="263"/>
          <a:stretch/>
        </p:blipFill>
        <p:spPr>
          <a:xfrm>
            <a:off x="1578107" y="2020888"/>
            <a:ext cx="4268533" cy="369547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CF8856D-AD06-924B-9433-187F8B3438E5}"/>
              </a:ext>
            </a:extLst>
          </p:cNvPr>
          <p:cNvPicPr>
            <a:picLocks noChangeAspect="1"/>
          </p:cNvPicPr>
          <p:nvPr/>
        </p:nvPicPr>
        <p:blipFill rotWithShape="1">
          <a:blip r:embed="rId7"/>
          <a:srcRect l="-627" t="1227" r="50102" b="-153"/>
          <a:stretch/>
        </p:blipFill>
        <p:spPr>
          <a:xfrm>
            <a:off x="6006426" y="2019164"/>
            <a:ext cx="3931233" cy="3151519"/>
          </a:xfrm>
          <a:prstGeom prst="rect">
            <a:avLst/>
          </a:prstGeom>
        </p:spPr>
      </p:pic>
    </p:spTree>
    <p:extLst>
      <p:ext uri="{BB962C8B-B14F-4D97-AF65-F5344CB8AC3E}">
        <p14:creationId xmlns:p14="http://schemas.microsoft.com/office/powerpoint/2010/main" val="2657622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err="1">
                <a:ln>
                  <a:noFill/>
                </a:ln>
                <a:solidFill>
                  <a:prstClr val="black"/>
                </a:solidFill>
                <a:effectLst/>
                <a:uLnTx/>
                <a:uFillTx/>
                <a:latin typeface="Calibri"/>
                <a:ea typeface="宋体"/>
                <a:cs typeface="+mn-cs"/>
              </a:rPr>
              <a:t>Modelling</a:t>
            </a:r>
            <a:r>
              <a:rPr kumimoji="0" lang="en-US" altLang="zh-CN" sz="2400" b="1" i="0" u="none" strike="noStrike" kern="1200" cap="none" spc="300" normalizeH="0" baseline="0" noProof="0">
                <a:ln>
                  <a:noFill/>
                </a:ln>
                <a:solidFill>
                  <a:prstClr val="black"/>
                </a:solidFill>
                <a:effectLst/>
                <a:uLnTx/>
                <a:uFillTx/>
                <a:latin typeface="Calibri"/>
                <a:ea typeface="宋体"/>
                <a:cs typeface="+mn-cs"/>
              </a:rPr>
              <a:t> – </a:t>
            </a:r>
            <a:r>
              <a:rPr kumimoji="0" lang="en-GB" altLang="zh-CN" sz="2400" b="1" i="0" u="none" strike="noStrike" kern="1200" cap="none" spc="300" normalizeH="0" baseline="0" noProof="0">
                <a:ln>
                  <a:noFill/>
                </a:ln>
                <a:solidFill>
                  <a:prstClr val="black"/>
                </a:solidFill>
                <a:effectLst/>
                <a:uLnTx/>
                <a:uFillTx/>
                <a:latin typeface="Calibri"/>
                <a:ea typeface="宋体"/>
                <a:cs typeface="+mn-cs"/>
              </a:rPr>
              <a:t>Facility Location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r>
              <a:rPr kumimoji="0" lang="en-US" sz="3844" b="0" i="0" u="none" strike="noStrike" kern="1200" cap="none" spc="377" normalizeH="0" baseline="0" noProof="0">
                <a:ln>
                  <a:noFill/>
                </a:ln>
                <a:solidFill>
                  <a:srgbClr val="231F20"/>
                </a:solidFill>
                <a:effectLst/>
                <a:uLnTx/>
                <a:uFillTx/>
                <a:latin typeface="Codec Pro ExtraBold"/>
                <a:ea typeface="+mn-ea"/>
                <a:cs typeface="+mn-cs"/>
              </a:rPr>
              <a:t> </a:t>
            </a: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3" name="Groupe 2">
            <a:extLst>
              <a:ext uri="{FF2B5EF4-FFF2-40B4-BE49-F238E27FC236}">
                <a16:creationId xmlns:a16="http://schemas.microsoft.com/office/drawing/2014/main" id="{DE8EFC9D-A164-231B-3E29-17594E3BE866}"/>
              </a:ext>
            </a:extLst>
          </p:cNvPr>
          <p:cNvGrpSpPr/>
          <p:nvPr/>
        </p:nvGrpSpPr>
        <p:grpSpPr>
          <a:xfrm>
            <a:off x="361049" y="2133789"/>
            <a:ext cx="11472104" cy="2590386"/>
            <a:chOff x="80998" y="2583174"/>
            <a:chExt cx="11472104" cy="2590386"/>
          </a:xfrm>
        </p:grpSpPr>
        <p:sp>
          <p:nvSpPr>
            <p:cNvPr id="2" name="TextBox 1">
              <a:extLst>
                <a:ext uri="{FF2B5EF4-FFF2-40B4-BE49-F238E27FC236}">
                  <a16:creationId xmlns:a16="http://schemas.microsoft.com/office/drawing/2014/main" id="{25E428F3-7D76-0C34-6B2A-5F8D7609B31C}"/>
                </a:ext>
              </a:extLst>
            </p:cNvPr>
            <p:cNvSpPr txBox="1"/>
            <p:nvPr/>
          </p:nvSpPr>
          <p:spPr>
            <a:xfrm>
              <a:off x="80998" y="2583174"/>
              <a:ext cx="2430283" cy="2585323"/>
            </a:xfrm>
            <a:prstGeom prst="rect">
              <a:avLst/>
            </a:prstGeom>
            <a:solidFill>
              <a:schemeClr val="accent3">
                <a:lumMod val="40000"/>
                <a:lumOff val="60000"/>
              </a:schemeClr>
            </a:solidFill>
          </p:spPr>
          <p:txBody>
            <a:bodyPr wrap="square" lIns="91440" tIns="45720" rIns="91440" bIns="45720" rtlCol="0" anchor="t">
              <a:spAutoFit/>
            </a:bodyPr>
            <a:lstStyle/>
            <a:p>
              <a:r>
                <a:rPr lang="en-GB" b="1"/>
                <a:t>Inputs</a:t>
              </a:r>
              <a:r>
                <a:rPr lang="en-GB"/>
                <a:t>:</a:t>
              </a:r>
              <a:endParaRPr lang="fr-FR">
                <a:cs typeface="Calibri"/>
              </a:endParaRPr>
            </a:p>
            <a:p>
              <a:pPr marL="285750" indent="-285750">
                <a:buFont typeface="Arial"/>
                <a:buChar char="•"/>
              </a:pPr>
              <a:r>
                <a:rPr lang="en-GB"/>
                <a:t>Factory &amp; Port location</a:t>
              </a:r>
              <a:endParaRPr lang="en-GB">
                <a:cs typeface="Calibri"/>
              </a:endParaRPr>
            </a:p>
            <a:p>
              <a:pPr marL="285750" indent="-285750">
                <a:buFont typeface="Arial"/>
                <a:buChar char="•"/>
              </a:pPr>
              <a:r>
                <a:rPr lang="en-GB"/>
                <a:t>Factory daily production</a:t>
              </a:r>
              <a:endParaRPr lang="en-GB">
                <a:cs typeface="Calibri"/>
              </a:endParaRPr>
            </a:p>
            <a:p>
              <a:pPr marL="285750" indent="-285750">
                <a:buFont typeface="Arial"/>
                <a:buChar char="•"/>
              </a:pPr>
              <a:r>
                <a:rPr lang="en-GB"/>
                <a:t>Mode's characteristic</a:t>
              </a:r>
              <a:endParaRPr lang="en-GB">
                <a:cs typeface="Calibri"/>
              </a:endParaRPr>
            </a:p>
            <a:p>
              <a:pPr marL="285750" indent="-285750">
                <a:buFont typeface="Arial"/>
                <a:buChar char="•"/>
              </a:pPr>
              <a:r>
                <a:rPr lang="en-GB"/>
                <a:t>River, Road &amp; Rail OD matrix</a:t>
              </a:r>
              <a:endParaRPr lang="en-GB">
                <a:cs typeface="Calibri"/>
              </a:endParaRPr>
            </a:p>
          </p:txBody>
        </p:sp>
        <p:sp>
          <p:nvSpPr>
            <p:cNvPr id="4" name="Rectangle: Rounded Corners 3">
              <a:extLst>
                <a:ext uri="{FF2B5EF4-FFF2-40B4-BE49-F238E27FC236}">
                  <a16:creationId xmlns:a16="http://schemas.microsoft.com/office/drawing/2014/main" id="{C226125E-01E1-2BAA-9831-7BC4C1EB59E7}"/>
                </a:ext>
              </a:extLst>
            </p:cNvPr>
            <p:cNvSpPr/>
            <p:nvPr/>
          </p:nvSpPr>
          <p:spPr>
            <a:xfrm>
              <a:off x="5842106" y="2852441"/>
              <a:ext cx="3324670" cy="2020143"/>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b="1">
                  <a:solidFill>
                    <a:schemeClr val="tx1"/>
                  </a:solidFill>
                </a:rPr>
                <a:t>Constraints:</a:t>
              </a:r>
              <a:endParaRPr lang="fr-FR">
                <a:solidFill>
                  <a:schemeClr val="tx1"/>
                </a:solidFill>
              </a:endParaRPr>
            </a:p>
            <a:p>
              <a:pPr marL="285750" indent="-285750">
                <a:buFont typeface="Arial"/>
                <a:buChar char="•"/>
              </a:pPr>
              <a:r>
                <a:rPr lang="en-GB">
                  <a:solidFill>
                    <a:schemeClr val="tx1"/>
                  </a:solidFill>
                </a:rPr>
                <a:t>All products must be delivered</a:t>
              </a:r>
              <a:endParaRPr lang="en-GB">
                <a:solidFill>
                  <a:schemeClr val="tx1"/>
                </a:solidFill>
                <a:cs typeface="Calibri"/>
              </a:endParaRPr>
            </a:p>
            <a:p>
              <a:pPr marL="285750" indent="-285750">
                <a:buFont typeface="Arial"/>
                <a:buChar char="•"/>
              </a:pPr>
              <a:r>
                <a:rPr lang="en-GB">
                  <a:solidFill>
                    <a:schemeClr val="tx1"/>
                  </a:solidFill>
                </a:rPr>
                <a:t>Prevent zero distance trip</a:t>
              </a:r>
              <a:endParaRPr lang="en-GB">
                <a:solidFill>
                  <a:schemeClr val="tx1"/>
                </a:solidFill>
                <a:cs typeface="Calibri"/>
              </a:endParaRPr>
            </a:p>
            <a:p>
              <a:pPr marL="285750" indent="-285750">
                <a:buFont typeface="Arial"/>
                <a:buChar char="•"/>
              </a:pPr>
              <a:r>
                <a:rPr lang="en-GB">
                  <a:solidFill>
                    <a:schemeClr val="tx1"/>
                  </a:solidFill>
                </a:rPr>
                <a:t>If mode is non-refrigerated, under 24-hour travel time</a:t>
              </a:r>
              <a:endParaRPr lang="en-GB">
                <a:solidFill>
                  <a:schemeClr val="tx1"/>
                </a:solidFill>
                <a:cs typeface="Calibri"/>
              </a:endParaRPr>
            </a:p>
          </p:txBody>
        </p:sp>
        <p:sp>
          <p:nvSpPr>
            <p:cNvPr id="7" name="Rectangle: Rounded Corners 6">
              <a:extLst>
                <a:ext uri="{FF2B5EF4-FFF2-40B4-BE49-F238E27FC236}">
                  <a16:creationId xmlns:a16="http://schemas.microsoft.com/office/drawing/2014/main" id="{27EBC4A7-84EA-57AF-7FE9-D173C71C5C40}"/>
                </a:ext>
              </a:extLst>
            </p:cNvPr>
            <p:cNvSpPr/>
            <p:nvPr/>
          </p:nvSpPr>
          <p:spPr>
            <a:xfrm>
              <a:off x="2515353" y="2854977"/>
              <a:ext cx="3324670" cy="173230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b="1">
                  <a:solidFill>
                    <a:schemeClr val="tx1"/>
                  </a:solidFill>
                </a:rPr>
                <a:t>Objective functions:</a:t>
              </a:r>
              <a:endParaRPr lang="fr-FR"/>
            </a:p>
            <a:p>
              <a:pPr marL="285750" indent="-285750">
                <a:buFont typeface="Arial"/>
                <a:buChar char="•"/>
              </a:pPr>
              <a:r>
                <a:rPr lang="en-GB">
                  <a:solidFill>
                    <a:schemeClr val="tx1"/>
                  </a:solidFill>
                </a:rPr>
                <a:t>Option 1- Minimise cost</a:t>
              </a:r>
              <a:endParaRPr lang="en-GB">
                <a:solidFill>
                  <a:schemeClr val="tx1"/>
                </a:solidFill>
                <a:cs typeface="Calibri"/>
              </a:endParaRPr>
            </a:p>
            <a:p>
              <a:pPr marL="285750" indent="-285750">
                <a:buFont typeface="Arial"/>
                <a:buChar char="•"/>
              </a:pPr>
              <a:r>
                <a:rPr lang="en-GB">
                  <a:solidFill>
                    <a:schemeClr val="tx1"/>
                  </a:solidFill>
                </a:rPr>
                <a:t>Option 2- Minimise time</a:t>
              </a:r>
              <a:endParaRPr lang="en-GB">
                <a:solidFill>
                  <a:schemeClr val="tx1"/>
                </a:solidFill>
                <a:cs typeface="Calibri"/>
              </a:endParaRPr>
            </a:p>
            <a:p>
              <a:pPr marL="285750" indent="-285750">
                <a:buFont typeface="Arial"/>
                <a:buChar char="•"/>
              </a:pPr>
              <a:r>
                <a:rPr lang="en-GB">
                  <a:solidFill>
                    <a:schemeClr val="tx1"/>
                  </a:solidFill>
                </a:rPr>
                <a:t>Option 3- Minimise weighted cost and time </a:t>
              </a:r>
              <a:endParaRPr lang="en-GB">
                <a:solidFill>
                  <a:schemeClr val="tx1"/>
                </a:solidFill>
                <a:cs typeface="Calibri"/>
              </a:endParaRPr>
            </a:p>
          </p:txBody>
        </p:sp>
        <p:sp>
          <p:nvSpPr>
            <p:cNvPr id="11" name="TextBox 10">
              <a:extLst>
                <a:ext uri="{FF2B5EF4-FFF2-40B4-BE49-F238E27FC236}">
                  <a16:creationId xmlns:a16="http://schemas.microsoft.com/office/drawing/2014/main" id="{E5AA3645-E908-E79E-5F1D-31B19121BE3E}"/>
                </a:ext>
              </a:extLst>
            </p:cNvPr>
            <p:cNvSpPr txBox="1"/>
            <p:nvPr/>
          </p:nvSpPr>
          <p:spPr>
            <a:xfrm>
              <a:off x="9122819" y="2588237"/>
              <a:ext cx="2430283" cy="2585323"/>
            </a:xfrm>
            <a:prstGeom prst="rect">
              <a:avLst/>
            </a:prstGeom>
            <a:solidFill>
              <a:schemeClr val="accent3">
                <a:lumMod val="75000"/>
              </a:schemeClr>
            </a:solidFill>
          </p:spPr>
          <p:txBody>
            <a:bodyPr wrap="square" lIns="91440" tIns="45720" rIns="91440" bIns="45720" rtlCol="0" anchor="t">
              <a:spAutoFit/>
            </a:bodyPr>
            <a:lstStyle/>
            <a:p>
              <a:r>
                <a:rPr lang="en-GB" b="1"/>
                <a:t>Output:</a:t>
              </a:r>
              <a:endParaRPr lang="en-GB">
                <a:cs typeface="Calibri"/>
              </a:endParaRPr>
            </a:p>
            <a:p>
              <a:pPr marL="285750" indent="-285750">
                <a:buFont typeface="Arial"/>
                <a:buChar char="•"/>
              </a:pPr>
              <a:r>
                <a:rPr lang="en-GB"/>
                <a:t>Factory serving each Port</a:t>
              </a:r>
              <a:endParaRPr lang="en-GB">
                <a:cs typeface="Calibri"/>
              </a:endParaRPr>
            </a:p>
            <a:p>
              <a:pPr marL="285750" indent="-285750">
                <a:buFont typeface="Arial"/>
                <a:buChar char="•"/>
              </a:pPr>
              <a:r>
                <a:rPr lang="en-GB"/>
                <a:t>Mode used</a:t>
              </a:r>
              <a:endParaRPr lang="en-GB">
                <a:cs typeface="Calibri"/>
              </a:endParaRPr>
            </a:p>
            <a:p>
              <a:pPr marL="285750" indent="-285750">
                <a:buFont typeface="Arial"/>
                <a:buChar char="•"/>
              </a:pPr>
              <a:r>
                <a:rPr lang="en-GB"/>
                <a:t>Total Echelon 2 cost and time</a:t>
              </a:r>
              <a:endParaRPr lang="en-GB">
                <a:cs typeface="Calibri"/>
              </a:endParaRPr>
            </a:p>
            <a:p>
              <a:pPr marL="285750" indent="-285750">
                <a:buFont typeface="Arial"/>
                <a:buChar char="•"/>
              </a:pPr>
              <a:r>
                <a:rPr lang="en-GB">
                  <a:cs typeface="Calibri"/>
                </a:rPr>
                <a:t>Total Network cost and time</a:t>
              </a:r>
            </a:p>
            <a:p>
              <a:pPr marL="285750" indent="-285750">
                <a:buFont typeface="Arial"/>
                <a:buChar char="•"/>
              </a:pPr>
              <a:endParaRPr lang="en-GB">
                <a:cs typeface="Calibri"/>
              </a:endParaRPr>
            </a:p>
          </p:txBody>
        </p:sp>
      </p:grpSp>
      <p:sp>
        <p:nvSpPr>
          <p:cNvPr id="12" name="Arrow: Circular 11">
            <a:extLst>
              <a:ext uri="{FF2B5EF4-FFF2-40B4-BE49-F238E27FC236}">
                <a16:creationId xmlns:a16="http://schemas.microsoft.com/office/drawing/2014/main" id="{6EA25A69-0DC7-420A-AA44-1E0991773C21}"/>
              </a:ext>
            </a:extLst>
          </p:cNvPr>
          <p:cNvSpPr/>
          <p:nvPr/>
        </p:nvSpPr>
        <p:spPr>
          <a:xfrm rot="-960000" flipV="1">
            <a:off x="2096344" y="3525258"/>
            <a:ext cx="1409739" cy="1593054"/>
          </a:xfrm>
          <a:prstGeom prst="circularArrow">
            <a:avLst>
              <a:gd name="adj1" fmla="val 12500"/>
              <a:gd name="adj2" fmla="val 1142319"/>
              <a:gd name="adj3" fmla="val 20457681"/>
              <a:gd name="adj4" fmla="val 11528267"/>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ircular 13">
            <a:extLst>
              <a:ext uri="{FF2B5EF4-FFF2-40B4-BE49-F238E27FC236}">
                <a16:creationId xmlns:a16="http://schemas.microsoft.com/office/drawing/2014/main" id="{B2F74B08-6A90-9FC8-E103-AE8B23082A3B}"/>
              </a:ext>
            </a:extLst>
          </p:cNvPr>
          <p:cNvSpPr/>
          <p:nvPr/>
        </p:nvSpPr>
        <p:spPr>
          <a:xfrm rot="19380000">
            <a:off x="4893048" y="1941654"/>
            <a:ext cx="1956816" cy="1856745"/>
          </a:xfrm>
          <a:prstGeom prst="circularArrow">
            <a:avLst>
              <a:gd name="adj1" fmla="val 12500"/>
              <a:gd name="adj2" fmla="val 1142319"/>
              <a:gd name="adj3" fmla="val 20457681"/>
              <a:gd name="adj4" fmla="val 16757476"/>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ircular 15">
            <a:extLst>
              <a:ext uri="{FF2B5EF4-FFF2-40B4-BE49-F238E27FC236}">
                <a16:creationId xmlns:a16="http://schemas.microsoft.com/office/drawing/2014/main" id="{6AD4B077-B3C6-9844-E758-1D6FFD29FDBA}"/>
              </a:ext>
            </a:extLst>
          </p:cNvPr>
          <p:cNvSpPr/>
          <p:nvPr/>
        </p:nvSpPr>
        <p:spPr>
          <a:xfrm rot="1740000" flipV="1">
            <a:off x="8217582" y="3360835"/>
            <a:ext cx="1956816" cy="1925209"/>
          </a:xfrm>
          <a:prstGeom prst="circularArrow">
            <a:avLst>
              <a:gd name="adj1" fmla="val 12500"/>
              <a:gd name="adj2" fmla="val 1142319"/>
              <a:gd name="adj3" fmla="val 20457681"/>
              <a:gd name="adj4" fmla="val 13734178"/>
              <a:gd name="adj5" fmla="val 1153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eeform 2">
            <a:extLst>
              <a:ext uri="{FF2B5EF4-FFF2-40B4-BE49-F238E27FC236}">
                <a16:creationId xmlns:a16="http://schemas.microsoft.com/office/drawing/2014/main" id="{3F96CE2D-F5EF-A9E7-7159-0FB53B7C2E25}"/>
              </a:ext>
            </a:extLst>
          </p:cNvPr>
          <p:cNvSpPr/>
          <p:nvPr/>
        </p:nvSpPr>
        <p:spPr>
          <a:xfrm>
            <a:off x="-1936570" y="-147348"/>
            <a:ext cx="2828732" cy="283064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6" name="Group 3">
            <a:extLst>
              <a:ext uri="{FF2B5EF4-FFF2-40B4-BE49-F238E27FC236}">
                <a16:creationId xmlns:a16="http://schemas.microsoft.com/office/drawing/2014/main" id="{6DCF6FB8-E3E0-63E6-13B9-545F7B425CBB}"/>
              </a:ext>
            </a:extLst>
          </p:cNvPr>
          <p:cNvGrpSpPr/>
          <p:nvPr/>
        </p:nvGrpSpPr>
        <p:grpSpPr>
          <a:xfrm>
            <a:off x="-1148263" y="-537977"/>
            <a:ext cx="1777147" cy="1630189"/>
            <a:chOff x="0" y="0"/>
            <a:chExt cx="812800" cy="812800"/>
          </a:xfrm>
        </p:grpSpPr>
        <p:sp>
          <p:nvSpPr>
            <p:cNvPr id="8" name="Freeform 4">
              <a:extLst>
                <a:ext uri="{FF2B5EF4-FFF2-40B4-BE49-F238E27FC236}">
                  <a16:creationId xmlns:a16="http://schemas.microsoft.com/office/drawing/2014/main" id="{F3A4B3C9-DCAC-0925-7145-CEDDC534E9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9" name="TextBox 5">
              <a:extLst>
                <a:ext uri="{FF2B5EF4-FFF2-40B4-BE49-F238E27FC236}">
                  <a16:creationId xmlns:a16="http://schemas.microsoft.com/office/drawing/2014/main" id="{A60D0C2E-BEA1-A581-B3E3-891EBC6983E8}"/>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3">
            <a:extLst>
              <a:ext uri="{FF2B5EF4-FFF2-40B4-BE49-F238E27FC236}">
                <a16:creationId xmlns:a16="http://schemas.microsoft.com/office/drawing/2014/main" id="{CED6DD01-A845-5E2D-3D49-D7A6712AE83E}"/>
              </a:ext>
            </a:extLst>
          </p:cNvPr>
          <p:cNvSpPr/>
          <p:nvPr/>
        </p:nvSpPr>
        <p:spPr>
          <a:xfrm>
            <a:off x="9929867" y="5466411"/>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extLst>
      <p:ext uri="{BB962C8B-B14F-4D97-AF65-F5344CB8AC3E}">
        <p14:creationId xmlns:p14="http://schemas.microsoft.com/office/powerpoint/2010/main" val="195257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a:t>
            </a:r>
            <a:r>
              <a:rPr lang="en-US" altLang="zh-CN" sz="2400" b="1" spc="300">
                <a:solidFill>
                  <a:prstClr val="black"/>
                </a:solidFill>
                <a:latin typeface="Calibri"/>
                <a:ea typeface="宋体"/>
              </a:rPr>
              <a:t>Port Routing</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pic>
        <p:nvPicPr>
          <p:cNvPr id="2" name="Picture 1" descr="A close up of a text&#10;&#10;Description automatically generated">
            <a:extLst>
              <a:ext uri="{FF2B5EF4-FFF2-40B4-BE49-F238E27FC236}">
                <a16:creationId xmlns:a16="http://schemas.microsoft.com/office/drawing/2014/main" id="{9CEAAC13-0B8F-D515-F2A0-284988352085}"/>
              </a:ext>
            </a:extLst>
          </p:cNvPr>
          <p:cNvPicPr>
            <a:picLocks noChangeAspect="1"/>
          </p:cNvPicPr>
          <p:nvPr/>
        </p:nvPicPr>
        <p:blipFill rotWithShape="1">
          <a:blip r:embed="rId5"/>
          <a:srcRect t="-4426" r="2053" b="-2627"/>
          <a:stretch/>
        </p:blipFill>
        <p:spPr>
          <a:xfrm>
            <a:off x="1578219" y="1366767"/>
            <a:ext cx="8362076" cy="54043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998F151-F20F-1C2C-E8F2-EF06E691800F}"/>
              </a:ext>
            </a:extLst>
          </p:cNvPr>
          <p:cNvPicPr>
            <a:picLocks noChangeAspect="1"/>
          </p:cNvPicPr>
          <p:nvPr/>
        </p:nvPicPr>
        <p:blipFill>
          <a:blip r:embed="rId6"/>
          <a:stretch>
            <a:fillRect/>
          </a:stretch>
        </p:blipFill>
        <p:spPr>
          <a:xfrm>
            <a:off x="1581509" y="2043060"/>
            <a:ext cx="8353246" cy="3577011"/>
          </a:xfrm>
          <a:prstGeom prst="rect">
            <a:avLst/>
          </a:prstGeom>
        </p:spPr>
      </p:pic>
    </p:spTree>
    <p:extLst>
      <p:ext uri="{BB962C8B-B14F-4D97-AF65-F5344CB8AC3E}">
        <p14:creationId xmlns:p14="http://schemas.microsoft.com/office/powerpoint/2010/main" val="104240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94A945C-20C4-5951-4F7D-E35E0DC9C5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zh-CN" altLang="en-US" sz="1200"/>
          </a:p>
        </p:txBody>
      </p:sp>
      <p:sp>
        <p:nvSpPr>
          <p:cNvPr id="6" name="TextBox 4">
            <a:extLst>
              <a:ext uri="{FF2B5EF4-FFF2-40B4-BE49-F238E27FC236}">
                <a16:creationId xmlns:a16="http://schemas.microsoft.com/office/drawing/2014/main" id="{CF127C6B-B0A2-06EB-5CE2-899AB37ACEF9}"/>
              </a:ext>
            </a:extLst>
          </p:cNvPr>
          <p:cNvSpPr txBox="1"/>
          <p:nvPr/>
        </p:nvSpPr>
        <p:spPr>
          <a:xfrm>
            <a:off x="3330558" y="3528184"/>
            <a:ext cx="5256851" cy="337015"/>
          </a:xfrm>
          <a:prstGeom prst="rect">
            <a:avLst/>
          </a:prstGeom>
        </p:spPr>
        <p:txBody>
          <a:bodyPr wrap="square" lIns="0" tIns="0" rIns="0" bIns="0" rtlCol="0" anchor="t">
            <a:spAutoFit/>
          </a:bodyPr>
          <a:lstStyle/>
          <a:p>
            <a:pPr algn="ctr">
              <a:lnSpc>
                <a:spcPts val="2811"/>
              </a:lnSpc>
            </a:pPr>
            <a:r>
              <a:rPr lang="en-US" altLang="zh-CN" sz="2000">
                <a:solidFill>
                  <a:schemeClr val="bg1"/>
                </a:solidFill>
                <a:latin typeface="Calibri"/>
                <a:ea typeface="宋体"/>
                <a:cs typeface="Arial"/>
              </a:rPr>
              <a:t>Models output of 2 methods</a:t>
            </a:r>
            <a:endParaRPr lang="en-US" sz="2400" spc="199">
              <a:solidFill>
                <a:schemeClr val="bg1"/>
              </a:solidFill>
              <a:latin typeface="Calibri"/>
              <a:ea typeface="宋体"/>
              <a:cs typeface="Arial"/>
            </a:endParaRPr>
          </a:p>
        </p:txBody>
      </p:sp>
      <p:sp>
        <p:nvSpPr>
          <p:cNvPr id="7" name="Freeform 5">
            <a:extLst>
              <a:ext uri="{FF2B5EF4-FFF2-40B4-BE49-F238E27FC236}">
                <a16:creationId xmlns:a16="http://schemas.microsoft.com/office/drawing/2014/main" id="{1032DAFD-4069-1E1A-CF22-7C77751FA45D}"/>
              </a:ext>
            </a:extLst>
          </p:cNvPr>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sz="1200"/>
          </a:p>
        </p:txBody>
      </p:sp>
      <p:pic>
        <p:nvPicPr>
          <p:cNvPr id="9" name="图片 8" descr="屏幕上有字&#10;&#10;描述已自动生成">
            <a:extLst>
              <a:ext uri="{FF2B5EF4-FFF2-40B4-BE49-F238E27FC236}">
                <a16:creationId xmlns:a16="http://schemas.microsoft.com/office/drawing/2014/main" id="{52D50EAB-A9D6-77DA-0D1B-E8A2642AB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11" name="TextBox 3">
            <a:extLst>
              <a:ext uri="{FF2B5EF4-FFF2-40B4-BE49-F238E27FC236}">
                <a16:creationId xmlns:a16="http://schemas.microsoft.com/office/drawing/2014/main" id="{E8E1C6C9-AB97-A3A6-7AE1-A88B9CC6A3DD}"/>
              </a:ext>
            </a:extLst>
          </p:cNvPr>
          <p:cNvSpPr txBox="1"/>
          <p:nvPr/>
        </p:nvSpPr>
        <p:spPr>
          <a:xfrm>
            <a:off x="652526" y="2505670"/>
            <a:ext cx="11083591" cy="923330"/>
          </a:xfrm>
          <a:prstGeom prst="rect">
            <a:avLst/>
          </a:prstGeom>
        </p:spPr>
        <p:txBody>
          <a:bodyPr lIns="0" tIns="0" rIns="0" bIns="0" rtlCol="0" anchor="t">
            <a:spAutoFit/>
          </a:bodyPr>
          <a:lstStyle/>
          <a:p>
            <a:pPr algn="ctr"/>
            <a:r>
              <a:rPr lang="en-US" altLang="zh-CN" sz="6000" spc="1049">
                <a:solidFill>
                  <a:srgbClr val="FFFFFF"/>
                </a:solidFill>
                <a:latin typeface="Copperplate Gothic Bold"/>
                <a:ea typeface="宋体"/>
              </a:rPr>
              <a:t>Modelling results</a:t>
            </a:r>
            <a:endParaRPr lang="en-US" sz="6000" spc="1049">
              <a:solidFill>
                <a:srgbClr val="FFFFFF"/>
              </a:solidFill>
              <a:latin typeface="Copperplate Gothic Bold" panose="020E0705020206020404" pitchFamily="34" charset="0"/>
              <a:ea typeface="宋体"/>
            </a:endParaRPr>
          </a:p>
        </p:txBody>
      </p:sp>
    </p:spTree>
    <p:extLst>
      <p:ext uri="{BB962C8B-B14F-4D97-AF65-F5344CB8AC3E}">
        <p14:creationId xmlns:p14="http://schemas.microsoft.com/office/powerpoint/2010/main" val="75307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9870702" cy="590996"/>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Modelling – Method 1 </a:t>
            </a:r>
            <a:r>
              <a:rPr lang="en-US" altLang="zh-CN" sz="1600" b="1" spc="300">
                <a:solidFill>
                  <a:prstClr val="black"/>
                </a:solidFill>
                <a:latin typeface="Calibri"/>
                <a:ea typeface="宋体"/>
              </a:rPr>
              <a:t>-A systematic approach to global solutions</a:t>
            </a:r>
            <a:endParaRPr lang="en-US" altLang="zh-CN" sz="2400" spc="163">
              <a:solidFill>
                <a:srgbClr val="FFFFFF"/>
              </a:solidFill>
              <a:latin typeface="Calibri"/>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2" name="文本框 1">
            <a:extLst>
              <a:ext uri="{FF2B5EF4-FFF2-40B4-BE49-F238E27FC236}">
                <a16:creationId xmlns:a16="http://schemas.microsoft.com/office/drawing/2014/main" id="{AC4A4E66-15C9-1D94-8DD9-C6A94242AB4E}"/>
              </a:ext>
            </a:extLst>
          </p:cNvPr>
          <p:cNvSpPr txBox="1"/>
          <p:nvPr/>
        </p:nvSpPr>
        <p:spPr>
          <a:xfrm>
            <a:off x="503277" y="1095815"/>
            <a:ext cx="2526654" cy="369332"/>
          </a:xfrm>
          <a:prstGeom prst="rect">
            <a:avLst/>
          </a:prstGeom>
          <a:noFill/>
        </p:spPr>
        <p:txBody>
          <a:bodyPr wrap="none" lIns="91440" tIns="45720" rIns="91440" bIns="45720" rtlCol="0" anchor="t">
            <a:spAutoFit/>
          </a:bodyPr>
          <a:lstStyle/>
          <a:p>
            <a:r>
              <a:rPr lang="en-US" altLang="zh-CN">
                <a:ea typeface="宋体"/>
              </a:rPr>
              <a:t>Output (</a:t>
            </a:r>
            <a:r>
              <a:rPr lang="en-US" altLang="zh-CN" b="1">
                <a:ea typeface="宋体"/>
              </a:rPr>
              <a:t>Minimise Time</a:t>
            </a:r>
            <a:r>
              <a:rPr lang="en-US" altLang="zh-CN">
                <a:ea typeface="宋体"/>
              </a:rPr>
              <a:t>):</a:t>
            </a:r>
            <a:endParaRPr lang="zh-CN" altLang="en-US">
              <a:ea typeface="宋体"/>
            </a:endParaRPr>
          </a:p>
        </p:txBody>
      </p:sp>
      <p:sp>
        <p:nvSpPr>
          <p:cNvPr id="14" name="矩形 13">
            <a:extLst>
              <a:ext uri="{FF2B5EF4-FFF2-40B4-BE49-F238E27FC236}">
                <a16:creationId xmlns:a16="http://schemas.microsoft.com/office/drawing/2014/main" id="{B7FFCF58-4D9F-F911-A1A5-950A6C0C854A}"/>
              </a:ext>
            </a:extLst>
          </p:cNvPr>
          <p:cNvSpPr/>
          <p:nvPr/>
        </p:nvSpPr>
        <p:spPr>
          <a:xfrm>
            <a:off x="2449670" y="5340329"/>
            <a:ext cx="108425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Factory,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at town </a:t>
            </a:r>
            <a:r>
              <a:rPr kumimoji="1" lang="en-US" altLang="zh-CN" sz="1800" b="0" i="0" u="none" strike="noStrike" kern="1200" cap="none" spc="0" normalizeH="0" baseline="0" noProof="0" err="1">
                <a:ln>
                  <a:noFill/>
                </a:ln>
                <a:solidFill>
                  <a:prstClr val="white"/>
                </a:solidFill>
                <a:effectLst/>
                <a:uLnTx/>
                <a:uFillTx/>
                <a:latin typeface="Calibri"/>
                <a:ea typeface="宋体" panose="02010600030101010101" pitchFamily="2" charset="-122"/>
                <a:cs typeface="+mn-cs"/>
              </a:rPr>
              <a:t>i</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矩形 14">
            <a:extLst>
              <a:ext uri="{FF2B5EF4-FFF2-40B4-BE49-F238E27FC236}">
                <a16:creationId xmlns:a16="http://schemas.microsoft.com/office/drawing/2014/main" id="{A7A5891B-335D-0C7B-01E6-A39994807044}"/>
              </a:ext>
            </a:extLst>
          </p:cNvPr>
          <p:cNvSpPr/>
          <p:nvPr/>
        </p:nvSpPr>
        <p:spPr>
          <a:xfrm>
            <a:off x="4335867" y="5358982"/>
            <a:ext cx="108425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Port,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矩形 15">
            <a:extLst>
              <a:ext uri="{FF2B5EF4-FFF2-40B4-BE49-F238E27FC236}">
                <a16:creationId xmlns:a16="http://schemas.microsoft.com/office/drawing/2014/main" id="{D6CC92CE-B6F3-56AA-D9E5-B630618ED7F3}"/>
              </a:ext>
            </a:extLst>
          </p:cNvPr>
          <p:cNvSpPr/>
          <p:nvPr/>
        </p:nvSpPr>
        <p:spPr>
          <a:xfrm>
            <a:off x="564649" y="5340329"/>
            <a:ext cx="1083081"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k</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7" name="直线箭头连接符 16">
            <a:extLst>
              <a:ext uri="{FF2B5EF4-FFF2-40B4-BE49-F238E27FC236}">
                <a16:creationId xmlns:a16="http://schemas.microsoft.com/office/drawing/2014/main" id="{F85571F2-C6FE-4A98-3DE3-06F8949A0F53}"/>
              </a:ext>
            </a:extLst>
          </p:cNvPr>
          <p:cNvCxnSpPr>
            <a:cxnSpLocks/>
          </p:cNvCxnSpPr>
          <p:nvPr/>
        </p:nvCxnSpPr>
        <p:spPr>
          <a:xfrm>
            <a:off x="1636034" y="5704765"/>
            <a:ext cx="792861" cy="112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8" name="直线箭头连接符 17">
            <a:extLst>
              <a:ext uri="{FF2B5EF4-FFF2-40B4-BE49-F238E27FC236}">
                <a16:creationId xmlns:a16="http://schemas.microsoft.com/office/drawing/2014/main" id="{2EA54B3F-F066-ECB2-AAB6-B3BFA20F3669}"/>
              </a:ext>
            </a:extLst>
          </p:cNvPr>
          <p:cNvCxnSpPr>
            <a:cxnSpLocks/>
            <a:endCxn id="20" idx="3"/>
          </p:cNvCxnSpPr>
          <p:nvPr/>
        </p:nvCxnSpPr>
        <p:spPr>
          <a:xfrm flipV="1">
            <a:off x="-3124777" y="9494899"/>
            <a:ext cx="829028" cy="1462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9" name="文本框 18">
            <a:extLst>
              <a:ext uri="{FF2B5EF4-FFF2-40B4-BE49-F238E27FC236}">
                <a16:creationId xmlns:a16="http://schemas.microsoft.com/office/drawing/2014/main" id="{548911AB-46A1-F82D-437B-C60B4B28510E}"/>
              </a:ext>
            </a:extLst>
          </p:cNvPr>
          <p:cNvSpPr txBox="1"/>
          <p:nvPr/>
        </p:nvSpPr>
        <p:spPr>
          <a:xfrm>
            <a:off x="1615260" y="5392854"/>
            <a:ext cx="834410" cy="646331"/>
          </a:xfrm>
          <a:prstGeom prst="rect">
            <a:avLst/>
          </a:prstGeom>
          <a:noFill/>
        </p:spPr>
        <p:txBody>
          <a:bodyPr wrap="square" lIns="91440" tIns="45720" rIns="91440" bIns="45720" rtlCol="0" anchor="t">
            <a:spAutoFit/>
          </a:bodyPr>
          <a:lstStyle/>
          <a:p>
            <a:pPr algn="ctr">
              <a:defRPr/>
            </a:pPr>
            <a:r>
              <a:rPr kumimoji="1" lang="en-US" altLang="zh-CN" sz="1800" b="1" i="0" u="none" strike="noStrike" kern="1200" cap="none" spc="0" normalizeH="0" baseline="0" noProof="0">
                <a:ln>
                  <a:noFill/>
                </a:ln>
                <a:solidFill>
                  <a:prstClr val="black"/>
                </a:solidFill>
                <a:effectLst/>
                <a:uLnTx/>
                <a:uFillTx/>
                <a:latin typeface="Calibri"/>
                <a:ea typeface="宋体"/>
                <a:cs typeface="+mn-cs"/>
              </a:rPr>
              <a:t>Mode,</a:t>
            </a:r>
            <a:r>
              <a:rPr kumimoji="1" lang="en-US" altLang="zh-CN" b="1">
                <a:solidFill>
                  <a:prstClr val="black"/>
                </a:solidFill>
                <a:latin typeface="Calibri"/>
                <a:ea typeface="宋体"/>
              </a:rPr>
              <a:t> </a:t>
            </a:r>
            <a:r>
              <a:rPr kumimoji="1" lang="en-US" altLang="zh-CN" sz="1800" b="0" i="0" u="none" strike="noStrike" kern="1200" cap="none" spc="0" normalizeH="0" baseline="0" noProof="0">
                <a:ln>
                  <a:noFill/>
                </a:ln>
                <a:solidFill>
                  <a:prstClr val="black"/>
                </a:solidFill>
                <a:effectLst/>
                <a:uLnTx/>
                <a:uFillTx/>
                <a:latin typeface="Calibri"/>
                <a:ea typeface="宋体"/>
                <a:cs typeface="+mn-cs"/>
              </a:rPr>
              <a:t>m</a:t>
            </a:r>
            <a:endParaRPr lang="zh-CN" altLang="en-US" sz="1800" b="0" i="0" u="none" strike="noStrike" kern="1200" cap="none" spc="0" normalizeH="0" baseline="0" noProof="0">
              <a:ln>
                <a:noFill/>
              </a:ln>
              <a:solidFill>
                <a:prstClr val="black"/>
              </a:solidFill>
              <a:effectLst/>
              <a:uLnTx/>
              <a:uFillTx/>
              <a:latin typeface="Calibri"/>
              <a:ea typeface="宋体"/>
              <a:cs typeface="Calibri"/>
            </a:endParaRPr>
          </a:p>
        </p:txBody>
      </p:sp>
      <p:sp>
        <p:nvSpPr>
          <p:cNvPr id="20" name="文本框 19">
            <a:extLst>
              <a:ext uri="{FF2B5EF4-FFF2-40B4-BE49-F238E27FC236}">
                <a16:creationId xmlns:a16="http://schemas.microsoft.com/office/drawing/2014/main" id="{164C9835-F21A-639B-6DB6-3F4C34E8BABA}"/>
              </a:ext>
            </a:extLst>
          </p:cNvPr>
          <p:cNvSpPr txBox="1"/>
          <p:nvPr/>
        </p:nvSpPr>
        <p:spPr>
          <a:xfrm>
            <a:off x="3463776" y="5378229"/>
            <a:ext cx="8991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Mode,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n</a:t>
            </a: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 name="文本框 24">
            <a:extLst>
              <a:ext uri="{FF2B5EF4-FFF2-40B4-BE49-F238E27FC236}">
                <a16:creationId xmlns:a16="http://schemas.microsoft.com/office/drawing/2014/main" id="{D07A70D1-1DF2-6184-2A88-A881D229A226}"/>
              </a:ext>
            </a:extLst>
          </p:cNvPr>
          <p:cNvSpPr txBox="1"/>
          <p:nvPr/>
        </p:nvSpPr>
        <p:spPr>
          <a:xfrm>
            <a:off x="881324" y="6214791"/>
            <a:ext cx="3150626" cy="646331"/>
          </a:xfrm>
          <a:prstGeom prst="rect">
            <a:avLst/>
          </a:prstGeom>
          <a:noFill/>
        </p:spPr>
        <p:txBody>
          <a:bodyPr wrap="square" rtlCol="0">
            <a:spAutoFit/>
          </a:bodyPr>
          <a:lstStyle/>
          <a:p>
            <a:r>
              <a:rPr lang="en-US" altLang="zh-CN" b="1"/>
              <a:t>Total time: </a:t>
            </a:r>
            <a:r>
              <a:rPr lang="en-US" altLang="zh-CN"/>
              <a:t>3,872 hours</a:t>
            </a:r>
          </a:p>
          <a:p>
            <a:r>
              <a:rPr lang="en-US" altLang="zh-CN" b="1"/>
              <a:t>Total cost: </a:t>
            </a:r>
            <a:r>
              <a:rPr lang="en-US" altLang="zh-CN"/>
              <a:t>303,311,413</a:t>
            </a:r>
            <a:r>
              <a:rPr lang="en-US" altLang="zh-CN" b="1"/>
              <a:t> </a:t>
            </a:r>
            <a:r>
              <a:rPr lang="en-US" altLang="zh-CN"/>
              <a:t>dollars</a:t>
            </a:r>
          </a:p>
        </p:txBody>
      </p:sp>
      <p:pic>
        <p:nvPicPr>
          <p:cNvPr id="4" name="图片 3" descr="表格, Excel&#10;&#10;描述已自动生成">
            <a:extLst>
              <a:ext uri="{FF2B5EF4-FFF2-40B4-BE49-F238E27FC236}">
                <a16:creationId xmlns:a16="http://schemas.microsoft.com/office/drawing/2014/main" id="{50AE19E7-505C-3AA0-7DE7-90321EE2C8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59" y="1517671"/>
            <a:ext cx="8934865" cy="3652259"/>
          </a:xfrm>
          <a:prstGeom prst="rect">
            <a:avLst/>
          </a:prstGeom>
        </p:spPr>
      </p:pic>
      <p:pic>
        <p:nvPicPr>
          <p:cNvPr id="7" name="图片 6">
            <a:extLst>
              <a:ext uri="{FF2B5EF4-FFF2-40B4-BE49-F238E27FC236}">
                <a16:creationId xmlns:a16="http://schemas.microsoft.com/office/drawing/2014/main" id="{DE6C5779-ABFA-4AB1-565D-442BF382C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076" y="3639778"/>
            <a:ext cx="4901229" cy="2869242"/>
          </a:xfrm>
          <a:prstGeom prst="rect">
            <a:avLst/>
          </a:prstGeom>
        </p:spPr>
      </p:pic>
    </p:spTree>
    <p:extLst>
      <p:ext uri="{BB962C8B-B14F-4D97-AF65-F5344CB8AC3E}">
        <p14:creationId xmlns:p14="http://schemas.microsoft.com/office/powerpoint/2010/main" val="258065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0">
            <a:extLst>
              <a:ext uri="{FF2B5EF4-FFF2-40B4-BE49-F238E27FC236}">
                <a16:creationId xmlns:a16="http://schemas.microsoft.com/office/drawing/2014/main" id="{CAFA942A-EA42-17C1-349B-8C6AD4800A82}"/>
              </a:ext>
            </a:extLst>
          </p:cNvPr>
          <p:cNvSpPr>
            <a:spLocks noGrp="1" noRot="1" noChangeAspect="1" noMove="1" noResize="1" noEditPoints="1" noAdjustHandles="1" noChangeArrowheads="1" noChangeShapeType="1" noTextEdit="1"/>
          </p:cNvSpPr>
          <p:nvPr/>
        </p:nvSpPr>
        <p:spPr bwMode="white">
          <a:xfrm>
            <a:off x="142874" y="142875"/>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TextBox 3">
            <a:extLst>
              <a:ext uri="{FF2B5EF4-FFF2-40B4-BE49-F238E27FC236}">
                <a16:creationId xmlns:a16="http://schemas.microsoft.com/office/drawing/2014/main" id="{69847BD3-E452-9B0E-0DDD-89ECB70FFC87}"/>
              </a:ext>
            </a:extLst>
          </p:cNvPr>
          <p:cNvSpPr txBox="1"/>
          <p:nvPr/>
        </p:nvSpPr>
        <p:spPr>
          <a:xfrm>
            <a:off x="-493071" y="142609"/>
            <a:ext cx="4087133"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prstClr val="black"/>
                </a:solidFill>
                <a:effectLst/>
                <a:uLnTx/>
                <a:uFillTx/>
                <a:latin typeface="Segoe UI"/>
                <a:ea typeface="+mn-ea"/>
                <a:cs typeface="+mn-cs"/>
                <a:sym typeface="+mn-lt"/>
              </a:rPr>
              <a:t>Overview</a:t>
            </a:r>
            <a:endParaRPr kumimoji="0" lang="zh-CN" altLang="en-US" sz="3600" b="1" i="0" u="none" strike="noStrike" kern="1200" cap="none" spc="0" normalizeH="0" baseline="0" noProof="0">
              <a:ln>
                <a:noFill/>
              </a:ln>
              <a:solidFill>
                <a:prstClr val="black"/>
              </a:solidFill>
              <a:effectLst/>
              <a:uLnTx/>
              <a:uFillTx/>
              <a:latin typeface="Segoe UI"/>
              <a:ea typeface="+mn-ea"/>
              <a:cs typeface="Segoe UI"/>
            </a:endParaRPr>
          </a:p>
        </p:txBody>
      </p:sp>
      <p:grpSp>
        <p:nvGrpSpPr>
          <p:cNvPr id="266" name="Group 10">
            <a:extLst>
              <a:ext uri="{FF2B5EF4-FFF2-40B4-BE49-F238E27FC236}">
                <a16:creationId xmlns:a16="http://schemas.microsoft.com/office/drawing/2014/main" id="{7231CFF3-D360-25DC-2E93-55E79B011BAA}"/>
              </a:ext>
            </a:extLst>
          </p:cNvPr>
          <p:cNvGrpSpPr/>
          <p:nvPr/>
        </p:nvGrpSpPr>
        <p:grpSpPr>
          <a:xfrm>
            <a:off x="3296362" y="1044128"/>
            <a:ext cx="776411" cy="1273606"/>
            <a:chOff x="0" y="0"/>
            <a:chExt cx="1451520" cy="2381040"/>
          </a:xfrm>
        </p:grpSpPr>
        <p:sp>
          <p:nvSpPr>
            <p:cNvPr id="267" name="Freeform 11">
              <a:extLst>
                <a:ext uri="{FF2B5EF4-FFF2-40B4-BE49-F238E27FC236}">
                  <a16:creationId xmlns:a16="http://schemas.microsoft.com/office/drawing/2014/main" id="{5F9474C0-B2DF-4B6C-8C44-9436A72A28FB}"/>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zh-CN" altLang="en-US" sz="1200"/>
            </a:p>
          </p:txBody>
        </p:sp>
      </p:grpSp>
      <p:grpSp>
        <p:nvGrpSpPr>
          <p:cNvPr id="268" name="Group 12">
            <a:extLst>
              <a:ext uri="{FF2B5EF4-FFF2-40B4-BE49-F238E27FC236}">
                <a16:creationId xmlns:a16="http://schemas.microsoft.com/office/drawing/2014/main" id="{7D8B0497-CC3E-E051-3C8D-1A38493FFE15}"/>
              </a:ext>
            </a:extLst>
          </p:cNvPr>
          <p:cNvGrpSpPr/>
          <p:nvPr/>
        </p:nvGrpSpPr>
        <p:grpSpPr>
          <a:xfrm>
            <a:off x="3389947" y="1479319"/>
            <a:ext cx="217210" cy="403610"/>
            <a:chOff x="0" y="0"/>
            <a:chExt cx="406080" cy="754560"/>
          </a:xfrm>
        </p:grpSpPr>
        <p:sp>
          <p:nvSpPr>
            <p:cNvPr id="269" name="Freeform 13">
              <a:extLst>
                <a:ext uri="{FF2B5EF4-FFF2-40B4-BE49-F238E27FC236}">
                  <a16:creationId xmlns:a16="http://schemas.microsoft.com/office/drawing/2014/main" id="{0098D402-00B3-624B-6DD7-E1EBEE5471F0}"/>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zh-CN" altLang="en-US" sz="1200"/>
            </a:p>
          </p:txBody>
        </p:sp>
      </p:grpSp>
      <p:grpSp>
        <p:nvGrpSpPr>
          <p:cNvPr id="270" name="Group 14">
            <a:extLst>
              <a:ext uri="{FF2B5EF4-FFF2-40B4-BE49-F238E27FC236}">
                <a16:creationId xmlns:a16="http://schemas.microsoft.com/office/drawing/2014/main" id="{C083C961-4E4F-44B9-45AE-5DF1EE263FE9}"/>
              </a:ext>
            </a:extLst>
          </p:cNvPr>
          <p:cNvGrpSpPr/>
          <p:nvPr/>
        </p:nvGrpSpPr>
        <p:grpSpPr>
          <a:xfrm>
            <a:off x="3594062" y="1162361"/>
            <a:ext cx="5589695" cy="1025201"/>
            <a:chOff x="0" y="0"/>
            <a:chExt cx="7374240" cy="1916640"/>
          </a:xfrm>
        </p:grpSpPr>
        <p:sp>
          <p:nvSpPr>
            <p:cNvPr id="271" name="Freeform 15">
              <a:extLst>
                <a:ext uri="{FF2B5EF4-FFF2-40B4-BE49-F238E27FC236}">
                  <a16:creationId xmlns:a16="http://schemas.microsoft.com/office/drawing/2014/main" id="{CAC9A1D2-DB17-3C42-DAD7-239F27C3BFF4}"/>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zh-CN" altLang="en-US" sz="1200"/>
            </a:p>
          </p:txBody>
        </p:sp>
      </p:grpSp>
      <p:grpSp>
        <p:nvGrpSpPr>
          <p:cNvPr id="272" name="Group 16">
            <a:extLst>
              <a:ext uri="{FF2B5EF4-FFF2-40B4-BE49-F238E27FC236}">
                <a16:creationId xmlns:a16="http://schemas.microsoft.com/office/drawing/2014/main" id="{C6B3E661-4438-CA7F-1AB7-58DE52FBBCFB}"/>
              </a:ext>
            </a:extLst>
          </p:cNvPr>
          <p:cNvGrpSpPr/>
          <p:nvPr/>
        </p:nvGrpSpPr>
        <p:grpSpPr>
          <a:xfrm>
            <a:off x="8383034" y="2308386"/>
            <a:ext cx="883854" cy="1273606"/>
            <a:chOff x="0" y="0"/>
            <a:chExt cx="1452240" cy="2381040"/>
          </a:xfrm>
        </p:grpSpPr>
        <p:sp>
          <p:nvSpPr>
            <p:cNvPr id="273" name="Freeform 17">
              <a:extLst>
                <a:ext uri="{FF2B5EF4-FFF2-40B4-BE49-F238E27FC236}">
                  <a16:creationId xmlns:a16="http://schemas.microsoft.com/office/drawing/2014/main" id="{C048749D-F2B3-43A5-5E2D-AA44B3A49283}"/>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zh-CN" altLang="en-US" sz="1200"/>
            </a:p>
          </p:txBody>
        </p:sp>
      </p:grpSp>
      <p:grpSp>
        <p:nvGrpSpPr>
          <p:cNvPr id="274" name="Group 18">
            <a:extLst>
              <a:ext uri="{FF2B5EF4-FFF2-40B4-BE49-F238E27FC236}">
                <a16:creationId xmlns:a16="http://schemas.microsoft.com/office/drawing/2014/main" id="{D60871EC-23EF-D98F-282B-EF1EDAF9D61F}"/>
              </a:ext>
            </a:extLst>
          </p:cNvPr>
          <p:cNvGrpSpPr/>
          <p:nvPr/>
        </p:nvGrpSpPr>
        <p:grpSpPr>
          <a:xfrm>
            <a:off x="8918453" y="2743577"/>
            <a:ext cx="247146" cy="403610"/>
            <a:chOff x="0" y="0"/>
            <a:chExt cx="406080" cy="754560"/>
          </a:xfrm>
        </p:grpSpPr>
        <p:sp>
          <p:nvSpPr>
            <p:cNvPr id="275" name="Freeform 19">
              <a:extLst>
                <a:ext uri="{FF2B5EF4-FFF2-40B4-BE49-F238E27FC236}">
                  <a16:creationId xmlns:a16="http://schemas.microsoft.com/office/drawing/2014/main" id="{E8F23C38-FCE7-B6EE-13B9-7CD8A914C48D}"/>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zh-CN" altLang="en-US" sz="1200"/>
            </a:p>
          </p:txBody>
        </p:sp>
      </p:grpSp>
      <p:grpSp>
        <p:nvGrpSpPr>
          <p:cNvPr id="276" name="Group 20">
            <a:extLst>
              <a:ext uri="{FF2B5EF4-FFF2-40B4-BE49-F238E27FC236}">
                <a16:creationId xmlns:a16="http://schemas.microsoft.com/office/drawing/2014/main" id="{9E431A2B-556F-AFA5-BA48-ECE03BC478F8}"/>
              </a:ext>
            </a:extLst>
          </p:cNvPr>
          <p:cNvGrpSpPr/>
          <p:nvPr/>
        </p:nvGrpSpPr>
        <p:grpSpPr>
          <a:xfrm>
            <a:off x="3307083" y="2426619"/>
            <a:ext cx="5632834" cy="1025201"/>
            <a:chOff x="0" y="0"/>
            <a:chExt cx="7377120" cy="1916640"/>
          </a:xfrm>
        </p:grpSpPr>
        <p:sp>
          <p:nvSpPr>
            <p:cNvPr id="277" name="Freeform 21">
              <a:extLst>
                <a:ext uri="{FF2B5EF4-FFF2-40B4-BE49-F238E27FC236}">
                  <a16:creationId xmlns:a16="http://schemas.microsoft.com/office/drawing/2014/main" id="{0F1AD384-E7E1-5AEC-4496-856357263C10}"/>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zh-CN" altLang="en-US" sz="1200"/>
            </a:p>
          </p:txBody>
        </p:sp>
      </p:grpSp>
      <p:sp>
        <p:nvSpPr>
          <p:cNvPr id="278" name="Freeform 22">
            <a:extLst>
              <a:ext uri="{FF2B5EF4-FFF2-40B4-BE49-F238E27FC236}">
                <a16:creationId xmlns:a16="http://schemas.microsoft.com/office/drawing/2014/main" id="{0E1E48BF-F59A-6D2F-5F05-484DE7F3FE40}"/>
              </a:ext>
            </a:extLst>
          </p:cNvPr>
          <p:cNvSpPr/>
          <p:nvPr/>
        </p:nvSpPr>
        <p:spPr>
          <a:xfrm>
            <a:off x="4245170" y="1307671"/>
            <a:ext cx="565056" cy="672685"/>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sz="1200"/>
          </a:p>
        </p:txBody>
      </p:sp>
      <p:grpSp>
        <p:nvGrpSpPr>
          <p:cNvPr id="279" name="Group 23">
            <a:extLst>
              <a:ext uri="{FF2B5EF4-FFF2-40B4-BE49-F238E27FC236}">
                <a16:creationId xmlns:a16="http://schemas.microsoft.com/office/drawing/2014/main" id="{72539C7D-9868-35E2-785B-C3CED0D47AE2}"/>
              </a:ext>
            </a:extLst>
          </p:cNvPr>
          <p:cNvGrpSpPr/>
          <p:nvPr/>
        </p:nvGrpSpPr>
        <p:grpSpPr>
          <a:xfrm>
            <a:off x="3195081" y="3789095"/>
            <a:ext cx="776411" cy="1273606"/>
            <a:chOff x="0" y="0"/>
            <a:chExt cx="1451520" cy="2381040"/>
          </a:xfrm>
        </p:grpSpPr>
        <p:sp>
          <p:nvSpPr>
            <p:cNvPr id="280" name="Freeform 24">
              <a:extLst>
                <a:ext uri="{FF2B5EF4-FFF2-40B4-BE49-F238E27FC236}">
                  <a16:creationId xmlns:a16="http://schemas.microsoft.com/office/drawing/2014/main" id="{CBC26889-8208-C8D6-B843-C61223238AD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zh-CN" altLang="en-US" sz="1200"/>
            </a:p>
          </p:txBody>
        </p:sp>
      </p:grpSp>
      <p:grpSp>
        <p:nvGrpSpPr>
          <p:cNvPr id="281" name="Group 25">
            <a:extLst>
              <a:ext uri="{FF2B5EF4-FFF2-40B4-BE49-F238E27FC236}">
                <a16:creationId xmlns:a16="http://schemas.microsoft.com/office/drawing/2014/main" id="{FD9102EC-39B0-7245-D60A-EC9F0FCE19FC}"/>
              </a:ext>
            </a:extLst>
          </p:cNvPr>
          <p:cNvGrpSpPr/>
          <p:nvPr/>
        </p:nvGrpSpPr>
        <p:grpSpPr>
          <a:xfrm>
            <a:off x="3288667" y="4224286"/>
            <a:ext cx="217210" cy="403610"/>
            <a:chOff x="0" y="0"/>
            <a:chExt cx="406080" cy="754560"/>
          </a:xfrm>
        </p:grpSpPr>
        <p:sp>
          <p:nvSpPr>
            <p:cNvPr id="282" name="Freeform 26">
              <a:extLst>
                <a:ext uri="{FF2B5EF4-FFF2-40B4-BE49-F238E27FC236}">
                  <a16:creationId xmlns:a16="http://schemas.microsoft.com/office/drawing/2014/main" id="{059A1999-53BF-8E99-42FF-6E007D37F2FD}"/>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zh-CN" altLang="en-US" sz="1200"/>
            </a:p>
          </p:txBody>
        </p:sp>
      </p:grpSp>
      <p:grpSp>
        <p:nvGrpSpPr>
          <p:cNvPr id="283" name="Group 27">
            <a:extLst>
              <a:ext uri="{FF2B5EF4-FFF2-40B4-BE49-F238E27FC236}">
                <a16:creationId xmlns:a16="http://schemas.microsoft.com/office/drawing/2014/main" id="{FDF33C55-8075-75A4-4CFE-4FB4A5DCEDFE}"/>
              </a:ext>
            </a:extLst>
          </p:cNvPr>
          <p:cNvGrpSpPr/>
          <p:nvPr/>
        </p:nvGrpSpPr>
        <p:grpSpPr>
          <a:xfrm>
            <a:off x="3492782" y="3907327"/>
            <a:ext cx="5683137" cy="1025201"/>
            <a:chOff x="0" y="0"/>
            <a:chExt cx="7374240" cy="1916640"/>
          </a:xfrm>
        </p:grpSpPr>
        <p:sp>
          <p:nvSpPr>
            <p:cNvPr id="284" name="Freeform 28">
              <a:extLst>
                <a:ext uri="{FF2B5EF4-FFF2-40B4-BE49-F238E27FC236}">
                  <a16:creationId xmlns:a16="http://schemas.microsoft.com/office/drawing/2014/main" id="{9AC74AD4-CEA7-A6FB-0450-89F5FEED4E31}"/>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zh-CN" altLang="en-US" sz="1200"/>
            </a:p>
          </p:txBody>
        </p:sp>
      </p:grpSp>
      <p:grpSp>
        <p:nvGrpSpPr>
          <p:cNvPr id="285" name="Group 29">
            <a:extLst>
              <a:ext uri="{FF2B5EF4-FFF2-40B4-BE49-F238E27FC236}">
                <a16:creationId xmlns:a16="http://schemas.microsoft.com/office/drawing/2014/main" id="{F7405AD0-9079-873A-A778-63B4E329DA67}"/>
              </a:ext>
            </a:extLst>
          </p:cNvPr>
          <p:cNvGrpSpPr/>
          <p:nvPr/>
        </p:nvGrpSpPr>
        <p:grpSpPr>
          <a:xfrm>
            <a:off x="8387733" y="5180790"/>
            <a:ext cx="760115" cy="1273606"/>
            <a:chOff x="0" y="0"/>
            <a:chExt cx="1452240" cy="2381040"/>
          </a:xfrm>
        </p:grpSpPr>
        <p:sp>
          <p:nvSpPr>
            <p:cNvPr id="286" name="Freeform 30">
              <a:extLst>
                <a:ext uri="{FF2B5EF4-FFF2-40B4-BE49-F238E27FC236}">
                  <a16:creationId xmlns:a16="http://schemas.microsoft.com/office/drawing/2014/main" id="{148DFB67-218B-8C72-8BA4-8AC64AFF35EE}"/>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zh-CN" altLang="en-US" sz="1200"/>
            </a:p>
          </p:txBody>
        </p:sp>
      </p:grpSp>
      <p:grpSp>
        <p:nvGrpSpPr>
          <p:cNvPr id="287" name="Group 31">
            <a:extLst>
              <a:ext uri="{FF2B5EF4-FFF2-40B4-BE49-F238E27FC236}">
                <a16:creationId xmlns:a16="http://schemas.microsoft.com/office/drawing/2014/main" id="{3665FD7D-410A-5AAF-28C0-26489A0A4DC0}"/>
              </a:ext>
            </a:extLst>
          </p:cNvPr>
          <p:cNvGrpSpPr/>
          <p:nvPr/>
        </p:nvGrpSpPr>
        <p:grpSpPr>
          <a:xfrm>
            <a:off x="8834015" y="5615981"/>
            <a:ext cx="212546" cy="403610"/>
            <a:chOff x="0" y="0"/>
            <a:chExt cx="406080" cy="754560"/>
          </a:xfrm>
        </p:grpSpPr>
        <p:sp>
          <p:nvSpPr>
            <p:cNvPr id="288" name="Freeform 32">
              <a:extLst>
                <a:ext uri="{FF2B5EF4-FFF2-40B4-BE49-F238E27FC236}">
                  <a16:creationId xmlns:a16="http://schemas.microsoft.com/office/drawing/2014/main" id="{C9D92365-A67B-71E9-8618-DDBFE7568CCC}"/>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zh-CN" altLang="en-US" sz="1200"/>
            </a:p>
          </p:txBody>
        </p:sp>
      </p:grpSp>
      <p:grpSp>
        <p:nvGrpSpPr>
          <p:cNvPr id="289" name="Group 33">
            <a:extLst>
              <a:ext uri="{FF2B5EF4-FFF2-40B4-BE49-F238E27FC236}">
                <a16:creationId xmlns:a16="http://schemas.microsoft.com/office/drawing/2014/main" id="{D9762F86-3163-109C-3D71-F34D1DDE6FD8}"/>
              </a:ext>
            </a:extLst>
          </p:cNvPr>
          <p:cNvGrpSpPr/>
          <p:nvPr/>
        </p:nvGrpSpPr>
        <p:grpSpPr>
          <a:xfrm>
            <a:off x="3253891" y="5322151"/>
            <a:ext cx="5651932" cy="1050088"/>
            <a:chOff x="0" y="0"/>
            <a:chExt cx="7434580" cy="1963166"/>
          </a:xfrm>
        </p:grpSpPr>
        <p:sp>
          <p:nvSpPr>
            <p:cNvPr id="290" name="Freeform 34">
              <a:extLst>
                <a:ext uri="{FF2B5EF4-FFF2-40B4-BE49-F238E27FC236}">
                  <a16:creationId xmlns:a16="http://schemas.microsoft.com/office/drawing/2014/main" id="{1B20EA4A-6A0D-D592-3E02-7E79BCB8122C}"/>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zh-CN" altLang="en-US" sz="1200"/>
            </a:p>
          </p:txBody>
        </p:sp>
      </p:grpSp>
      <p:sp>
        <p:nvSpPr>
          <p:cNvPr id="291" name="Freeform 35">
            <a:extLst>
              <a:ext uri="{FF2B5EF4-FFF2-40B4-BE49-F238E27FC236}">
                <a16:creationId xmlns:a16="http://schemas.microsoft.com/office/drawing/2014/main" id="{9A3BCCA1-FD13-B9CE-3642-50B671387C8C}"/>
              </a:ext>
            </a:extLst>
          </p:cNvPr>
          <p:cNvSpPr/>
          <p:nvPr/>
        </p:nvSpPr>
        <p:spPr>
          <a:xfrm>
            <a:off x="7608430" y="2550271"/>
            <a:ext cx="740359" cy="71432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sz="1200"/>
          </a:p>
        </p:txBody>
      </p:sp>
      <p:sp>
        <p:nvSpPr>
          <p:cNvPr id="292" name="Freeform 36">
            <a:extLst>
              <a:ext uri="{FF2B5EF4-FFF2-40B4-BE49-F238E27FC236}">
                <a16:creationId xmlns:a16="http://schemas.microsoft.com/office/drawing/2014/main" id="{23DB6C22-7F86-6650-047B-26916281E0ED}"/>
              </a:ext>
            </a:extLst>
          </p:cNvPr>
          <p:cNvSpPr/>
          <p:nvPr/>
        </p:nvSpPr>
        <p:spPr>
          <a:xfrm>
            <a:off x="4116024" y="4121022"/>
            <a:ext cx="619204" cy="597813"/>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sz="1200"/>
          </a:p>
        </p:txBody>
      </p:sp>
      <p:sp>
        <p:nvSpPr>
          <p:cNvPr id="293" name="Freeform 37">
            <a:extLst>
              <a:ext uri="{FF2B5EF4-FFF2-40B4-BE49-F238E27FC236}">
                <a16:creationId xmlns:a16="http://schemas.microsoft.com/office/drawing/2014/main" id="{C6DAF145-E1AC-065B-B415-B6DA66566279}"/>
              </a:ext>
            </a:extLst>
          </p:cNvPr>
          <p:cNvSpPr/>
          <p:nvPr/>
        </p:nvSpPr>
        <p:spPr>
          <a:xfrm>
            <a:off x="7567065" y="5529188"/>
            <a:ext cx="572241" cy="584798"/>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sz="1200"/>
          </a:p>
        </p:txBody>
      </p:sp>
      <p:sp>
        <p:nvSpPr>
          <p:cNvPr id="294" name="TextBox 39">
            <a:extLst>
              <a:ext uri="{FF2B5EF4-FFF2-40B4-BE49-F238E27FC236}">
                <a16:creationId xmlns:a16="http://schemas.microsoft.com/office/drawing/2014/main" id="{08DFE347-D4FD-7488-B971-30D66D36CB73}"/>
              </a:ext>
            </a:extLst>
          </p:cNvPr>
          <p:cNvSpPr txBox="1"/>
          <p:nvPr/>
        </p:nvSpPr>
        <p:spPr>
          <a:xfrm>
            <a:off x="4787857" y="4050596"/>
            <a:ext cx="3974884" cy="738664"/>
          </a:xfrm>
          <a:prstGeom prst="rect">
            <a:avLst/>
          </a:prstGeom>
        </p:spPr>
        <p:txBody>
          <a:bodyPr wrap="square" lIns="0" tIns="0" rIns="0" bIns="0" rtlCol="0" anchor="t">
            <a:spAutoFit/>
          </a:bodyPr>
          <a:lstStyle/>
          <a:p>
            <a:pPr>
              <a:spcBef>
                <a:spcPct val="0"/>
              </a:spcBef>
            </a:pPr>
            <a:r>
              <a:rPr lang="en-US" sz="2400" spc="95">
                <a:solidFill>
                  <a:srgbClr val="FFFFFF"/>
                </a:solidFill>
                <a:latin typeface="Calibri"/>
                <a:ea typeface="Calibri"/>
                <a:cs typeface="Calibri"/>
              </a:rPr>
              <a:t>Criteria assessment and weighting</a:t>
            </a:r>
            <a:endParaRPr lang="en-US"/>
          </a:p>
        </p:txBody>
      </p:sp>
      <p:sp>
        <p:nvSpPr>
          <p:cNvPr id="295" name="TextBox 40">
            <a:extLst>
              <a:ext uri="{FF2B5EF4-FFF2-40B4-BE49-F238E27FC236}">
                <a16:creationId xmlns:a16="http://schemas.microsoft.com/office/drawing/2014/main" id="{42330891-1CD0-E668-23FC-9ACCA3B46ED7}"/>
              </a:ext>
            </a:extLst>
          </p:cNvPr>
          <p:cNvSpPr txBox="1"/>
          <p:nvPr/>
        </p:nvSpPr>
        <p:spPr>
          <a:xfrm>
            <a:off x="2564535" y="1384069"/>
            <a:ext cx="653021" cy="447943"/>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Codec Pro ExtraBold"/>
              </a:rPr>
              <a:t>01</a:t>
            </a:r>
          </a:p>
        </p:txBody>
      </p:sp>
      <p:sp>
        <p:nvSpPr>
          <p:cNvPr id="296" name="TextBox 41">
            <a:extLst>
              <a:ext uri="{FF2B5EF4-FFF2-40B4-BE49-F238E27FC236}">
                <a16:creationId xmlns:a16="http://schemas.microsoft.com/office/drawing/2014/main" id="{A11D3130-D417-9676-06BB-CF5294A92675}"/>
              </a:ext>
            </a:extLst>
          </p:cNvPr>
          <p:cNvSpPr txBox="1"/>
          <p:nvPr/>
        </p:nvSpPr>
        <p:spPr>
          <a:xfrm>
            <a:off x="2519534" y="2720956"/>
            <a:ext cx="743021" cy="447943"/>
          </a:xfrm>
          <a:prstGeom prst="rect">
            <a:avLst/>
          </a:prstGeom>
        </p:spPr>
        <p:txBody>
          <a:bodyPr wrap="square" lIns="0" tIns="0" rIns="0" bIns="0" rtlCol="0" anchor="t">
            <a:spAutoFit/>
          </a:bodyPr>
          <a:lstStyle/>
          <a:p>
            <a:pPr algn="ctr">
              <a:lnSpc>
                <a:spcPts val="4032"/>
              </a:lnSpc>
              <a:spcBef>
                <a:spcPct val="0"/>
              </a:spcBef>
            </a:pPr>
            <a:r>
              <a:rPr lang="en-US" sz="2921" spc="286">
                <a:solidFill>
                  <a:srgbClr val="231F20"/>
                </a:solidFill>
                <a:latin typeface="Codec Pro ExtraBold"/>
              </a:rPr>
              <a:t>02</a:t>
            </a:r>
          </a:p>
        </p:txBody>
      </p:sp>
      <p:sp>
        <p:nvSpPr>
          <p:cNvPr id="298" name="TextBox 43">
            <a:extLst>
              <a:ext uri="{FF2B5EF4-FFF2-40B4-BE49-F238E27FC236}">
                <a16:creationId xmlns:a16="http://schemas.microsoft.com/office/drawing/2014/main" id="{EDBDAE08-3774-0266-BBE1-C990D711B5BE}"/>
              </a:ext>
            </a:extLst>
          </p:cNvPr>
          <p:cNvSpPr txBox="1"/>
          <p:nvPr/>
        </p:nvSpPr>
        <p:spPr>
          <a:xfrm>
            <a:off x="2559607" y="4121022"/>
            <a:ext cx="653021" cy="447943"/>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Codec Pro ExtraBold"/>
              </a:rPr>
              <a:t>03</a:t>
            </a:r>
          </a:p>
        </p:txBody>
      </p:sp>
      <p:sp>
        <p:nvSpPr>
          <p:cNvPr id="299" name="TextBox 44">
            <a:extLst>
              <a:ext uri="{FF2B5EF4-FFF2-40B4-BE49-F238E27FC236}">
                <a16:creationId xmlns:a16="http://schemas.microsoft.com/office/drawing/2014/main" id="{15DA459D-D531-38FF-B805-8641EEAEFFB6}"/>
              </a:ext>
            </a:extLst>
          </p:cNvPr>
          <p:cNvSpPr txBox="1"/>
          <p:nvPr/>
        </p:nvSpPr>
        <p:spPr>
          <a:xfrm>
            <a:off x="2559608" y="5529188"/>
            <a:ext cx="653021" cy="447943"/>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Codec Pro ExtraBold"/>
              </a:rPr>
              <a:t>04</a:t>
            </a:r>
          </a:p>
        </p:txBody>
      </p:sp>
      <p:sp>
        <p:nvSpPr>
          <p:cNvPr id="302" name="Freeform 2">
            <a:extLst>
              <a:ext uri="{FF2B5EF4-FFF2-40B4-BE49-F238E27FC236}">
                <a16:creationId xmlns:a16="http://schemas.microsoft.com/office/drawing/2014/main" id="{C4E0A34E-47DB-3C31-2CB9-B16BAAB9BDA9}"/>
              </a:ext>
            </a:extLst>
          </p:cNvPr>
          <p:cNvSpPr/>
          <p:nvPr/>
        </p:nvSpPr>
        <p:spPr>
          <a:xfrm>
            <a:off x="9463543" y="4384822"/>
            <a:ext cx="3772181" cy="3745077"/>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grpSp>
        <p:nvGrpSpPr>
          <p:cNvPr id="303" name="Group 3">
            <a:extLst>
              <a:ext uri="{FF2B5EF4-FFF2-40B4-BE49-F238E27FC236}">
                <a16:creationId xmlns:a16="http://schemas.microsoft.com/office/drawing/2014/main" id="{02A1950A-897C-038B-A6CB-497892BA81EA}"/>
              </a:ext>
            </a:extLst>
          </p:cNvPr>
          <p:cNvGrpSpPr/>
          <p:nvPr/>
        </p:nvGrpSpPr>
        <p:grpSpPr>
          <a:xfrm>
            <a:off x="10882662" y="3676281"/>
            <a:ext cx="2085109" cy="2085109"/>
            <a:chOff x="0" y="0"/>
            <a:chExt cx="812800" cy="812800"/>
          </a:xfrm>
        </p:grpSpPr>
        <p:sp>
          <p:nvSpPr>
            <p:cNvPr id="304" name="Freeform 4">
              <a:extLst>
                <a:ext uri="{FF2B5EF4-FFF2-40B4-BE49-F238E27FC236}">
                  <a16:creationId xmlns:a16="http://schemas.microsoft.com/office/drawing/2014/main" id="{5DDD14BD-7321-FE1F-E66E-0765E29C58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305" name="TextBox 5">
              <a:extLst>
                <a:ext uri="{FF2B5EF4-FFF2-40B4-BE49-F238E27FC236}">
                  <a16:creationId xmlns:a16="http://schemas.microsoft.com/office/drawing/2014/main" id="{F1FB14D4-369A-44F9-27C4-C980A6798262}"/>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06" name="TextBox 39">
            <a:extLst>
              <a:ext uri="{FF2B5EF4-FFF2-40B4-BE49-F238E27FC236}">
                <a16:creationId xmlns:a16="http://schemas.microsoft.com/office/drawing/2014/main" id="{F4F4D769-F622-A424-21D8-A5C9FCB211AF}"/>
              </a:ext>
            </a:extLst>
          </p:cNvPr>
          <p:cNvSpPr txBox="1"/>
          <p:nvPr/>
        </p:nvSpPr>
        <p:spPr>
          <a:xfrm>
            <a:off x="4544174" y="2574950"/>
            <a:ext cx="3696800" cy="738664"/>
          </a:xfrm>
          <a:prstGeom prst="rect">
            <a:avLst/>
          </a:prstGeom>
        </p:spPr>
        <p:txBody>
          <a:bodyPr wrap="square" lIns="0" tIns="0" rIns="0" bIns="0" rtlCol="0" anchor="t">
            <a:spAutoFit/>
          </a:bodyPr>
          <a:lstStyle/>
          <a:p>
            <a:pPr>
              <a:spcBef>
                <a:spcPct val="0"/>
              </a:spcBef>
            </a:pPr>
            <a:r>
              <a:rPr lang="en-US" altLang="zh-CN" sz="2400" spc="95">
                <a:solidFill>
                  <a:srgbClr val="FFFFFF"/>
                </a:solidFill>
                <a:latin typeface="Calibri"/>
                <a:ea typeface="Calibri"/>
                <a:cs typeface="Calibri"/>
              </a:rPr>
              <a:t>Modelling results and output</a:t>
            </a:r>
            <a:endParaRPr lang="en-US" sz="2400" spc="95">
              <a:solidFill>
                <a:srgbClr val="FFFFFF"/>
              </a:solidFill>
              <a:latin typeface="Calibri"/>
              <a:ea typeface="Calibri"/>
              <a:cs typeface="Calibri"/>
            </a:endParaRPr>
          </a:p>
        </p:txBody>
      </p:sp>
      <p:sp>
        <p:nvSpPr>
          <p:cNvPr id="307" name="TextBox 39">
            <a:extLst>
              <a:ext uri="{FF2B5EF4-FFF2-40B4-BE49-F238E27FC236}">
                <a16:creationId xmlns:a16="http://schemas.microsoft.com/office/drawing/2014/main" id="{6F91B1BA-40F4-AA67-FEFC-CB99D865C309}"/>
              </a:ext>
            </a:extLst>
          </p:cNvPr>
          <p:cNvSpPr txBox="1"/>
          <p:nvPr/>
        </p:nvSpPr>
        <p:spPr>
          <a:xfrm>
            <a:off x="4925969" y="1466026"/>
            <a:ext cx="3696800" cy="369332"/>
          </a:xfrm>
          <a:prstGeom prst="rect">
            <a:avLst/>
          </a:prstGeom>
        </p:spPr>
        <p:txBody>
          <a:bodyPr wrap="square" lIns="0" tIns="0" rIns="0" bIns="0" rtlCol="0" anchor="t">
            <a:spAutoFit/>
          </a:bodyPr>
          <a:lstStyle/>
          <a:p>
            <a:pPr>
              <a:spcBef>
                <a:spcPct val="0"/>
              </a:spcBef>
            </a:pPr>
            <a:r>
              <a:rPr lang="en-US" altLang="zh-CN" sz="2400" spc="95">
                <a:solidFill>
                  <a:srgbClr val="FFFFFF"/>
                </a:solidFill>
                <a:latin typeface="Calibri"/>
                <a:ea typeface="Calibri" panose="020F0502020204030204" pitchFamily="34" charset="0"/>
                <a:cs typeface="Calibri"/>
              </a:rPr>
              <a:t>Strategy Outline</a:t>
            </a:r>
            <a:endParaRPr lang="en-US" sz="2400" spc="95">
              <a:solidFill>
                <a:srgbClr val="FFFFFF"/>
              </a:solidFill>
              <a:latin typeface="Calibri"/>
              <a:ea typeface="Calibri" panose="020F0502020204030204" pitchFamily="34" charset="0"/>
              <a:cs typeface="Calibri"/>
            </a:endParaRPr>
          </a:p>
        </p:txBody>
      </p:sp>
      <p:sp>
        <p:nvSpPr>
          <p:cNvPr id="308" name="TextBox 39">
            <a:extLst>
              <a:ext uri="{FF2B5EF4-FFF2-40B4-BE49-F238E27FC236}">
                <a16:creationId xmlns:a16="http://schemas.microsoft.com/office/drawing/2014/main" id="{710AC9BE-F3F1-A07B-991A-EF6474E9C37D}"/>
              </a:ext>
            </a:extLst>
          </p:cNvPr>
          <p:cNvSpPr txBox="1"/>
          <p:nvPr/>
        </p:nvSpPr>
        <p:spPr>
          <a:xfrm>
            <a:off x="4810226" y="5602070"/>
            <a:ext cx="3696800" cy="369332"/>
          </a:xfrm>
          <a:prstGeom prst="rect">
            <a:avLst/>
          </a:prstGeom>
        </p:spPr>
        <p:txBody>
          <a:bodyPr wrap="square" lIns="0" tIns="0" rIns="0" bIns="0" rtlCol="0" anchor="t">
            <a:spAutoFit/>
          </a:bodyPr>
          <a:lstStyle/>
          <a:p>
            <a:pPr>
              <a:spcBef>
                <a:spcPct val="0"/>
              </a:spcBef>
            </a:pPr>
            <a:r>
              <a:rPr lang="en-US" sz="2400" spc="95">
                <a:solidFill>
                  <a:srgbClr val="FFFFFF"/>
                </a:solidFill>
                <a:latin typeface="Calibri" panose="020F0502020204030204" pitchFamily="34" charset="0"/>
                <a:ea typeface="Calibri" panose="020F0502020204030204" pitchFamily="34" charset="0"/>
                <a:cs typeface="Calibri" panose="020F0502020204030204" pitchFamily="34" charset="0"/>
              </a:rPr>
              <a:t>Next week plan</a:t>
            </a:r>
          </a:p>
        </p:txBody>
      </p:sp>
      <p:pic>
        <p:nvPicPr>
          <p:cNvPr id="2" name="图片 1" descr="屏幕上有字&#10;&#10;描述已自动生成">
            <a:extLst>
              <a:ext uri="{FF2B5EF4-FFF2-40B4-BE49-F238E27FC236}">
                <a16:creationId xmlns:a16="http://schemas.microsoft.com/office/drawing/2014/main" id="{E793B50E-AE9B-B765-4DDA-B3E6A5F0F4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Tree>
    <p:extLst>
      <p:ext uri="{BB962C8B-B14F-4D97-AF65-F5344CB8AC3E}">
        <p14:creationId xmlns:p14="http://schemas.microsoft.com/office/powerpoint/2010/main" val="356379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9870702" cy="590996"/>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Modelling – Method 2 </a:t>
            </a:r>
            <a:r>
              <a:rPr lang="en-US" altLang="zh-CN" sz="1600" b="1" spc="300">
                <a:solidFill>
                  <a:prstClr val="black"/>
                </a:solidFill>
                <a:latin typeface="Calibri"/>
                <a:ea typeface="宋体"/>
              </a:rPr>
              <a:t>-A sequential approach to echelon solutions</a:t>
            </a:r>
            <a:endParaRPr lang="en-US" altLang="zh-CN" sz="2400" spc="163">
              <a:solidFill>
                <a:prstClr val="black"/>
              </a:solidFill>
              <a:latin typeface="Calibri"/>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2" name="文本框 1">
            <a:extLst>
              <a:ext uri="{FF2B5EF4-FFF2-40B4-BE49-F238E27FC236}">
                <a16:creationId xmlns:a16="http://schemas.microsoft.com/office/drawing/2014/main" id="{AC4A4E66-15C9-1D94-8DD9-C6A94242AB4E}"/>
              </a:ext>
            </a:extLst>
          </p:cNvPr>
          <p:cNvSpPr txBox="1"/>
          <p:nvPr/>
        </p:nvSpPr>
        <p:spPr>
          <a:xfrm>
            <a:off x="503277" y="1095815"/>
            <a:ext cx="5027851" cy="369332"/>
          </a:xfrm>
          <a:prstGeom prst="rect">
            <a:avLst/>
          </a:prstGeom>
          <a:noFill/>
        </p:spPr>
        <p:txBody>
          <a:bodyPr wrap="none" lIns="91440" tIns="45720" rIns="91440" bIns="45720" rtlCol="0" anchor="t">
            <a:spAutoFit/>
          </a:bodyPr>
          <a:lstStyle/>
          <a:p>
            <a:r>
              <a:rPr lang="en-US" altLang="zh-CN">
                <a:ea typeface="宋体"/>
              </a:rPr>
              <a:t>Output (Echelon1: Facility Location: </a:t>
            </a:r>
            <a:r>
              <a:rPr lang="en-US" altLang="zh-CN" b="1" err="1">
                <a:ea typeface="宋体"/>
              </a:rPr>
              <a:t>Minimise</a:t>
            </a:r>
            <a:r>
              <a:rPr lang="en-US" altLang="zh-CN" b="1">
                <a:ea typeface="宋体"/>
              </a:rPr>
              <a:t> cost</a:t>
            </a:r>
            <a:r>
              <a:rPr lang="en-US" altLang="zh-CN">
                <a:ea typeface="宋体"/>
              </a:rPr>
              <a:t>):</a:t>
            </a:r>
            <a:endParaRPr lang="zh-CN" altLang="en-US">
              <a:ea typeface="宋体"/>
            </a:endParaRPr>
          </a:p>
        </p:txBody>
      </p:sp>
      <p:pic>
        <p:nvPicPr>
          <p:cNvPr id="5" name="Picture 4" descr="A table with numbers and lines&#10;&#10;Description automatically generated">
            <a:extLst>
              <a:ext uri="{FF2B5EF4-FFF2-40B4-BE49-F238E27FC236}">
                <a16:creationId xmlns:a16="http://schemas.microsoft.com/office/drawing/2014/main" id="{85C303D5-729A-E024-5F22-6BFD8EAC57E4}"/>
              </a:ext>
            </a:extLst>
          </p:cNvPr>
          <p:cNvPicPr>
            <a:picLocks noChangeAspect="1"/>
          </p:cNvPicPr>
          <p:nvPr/>
        </p:nvPicPr>
        <p:blipFill>
          <a:blip r:embed="rId6"/>
          <a:stretch>
            <a:fillRect/>
          </a:stretch>
        </p:blipFill>
        <p:spPr>
          <a:xfrm>
            <a:off x="527538" y="1522480"/>
            <a:ext cx="8977924" cy="4408964"/>
          </a:xfrm>
          <a:prstGeom prst="rect">
            <a:avLst/>
          </a:prstGeom>
        </p:spPr>
      </p:pic>
      <p:sp>
        <p:nvSpPr>
          <p:cNvPr id="23" name="文本框 18">
            <a:extLst>
              <a:ext uri="{FF2B5EF4-FFF2-40B4-BE49-F238E27FC236}">
                <a16:creationId xmlns:a16="http://schemas.microsoft.com/office/drawing/2014/main" id="{A5F3F9A3-6BA3-C4CA-8E01-9C46918E400D}"/>
              </a:ext>
            </a:extLst>
          </p:cNvPr>
          <p:cNvSpPr txBox="1"/>
          <p:nvPr/>
        </p:nvSpPr>
        <p:spPr>
          <a:xfrm>
            <a:off x="9459952" y="3429238"/>
            <a:ext cx="795334" cy="646331"/>
          </a:xfrm>
          <a:prstGeom prst="rect">
            <a:avLst/>
          </a:prstGeom>
          <a:solidFill>
            <a:schemeClr val="bg1"/>
          </a:solidFill>
        </p:spPr>
        <p:txBody>
          <a:bodyPr wrap="square" lIns="91440" tIns="45720" rIns="91440" bIns="45720" rtlCol="0" anchor="t">
            <a:spAutoFit/>
          </a:bodyPr>
          <a:lstStyle/>
          <a:p>
            <a:pPr algn="ctr">
              <a:defRPr/>
            </a:pPr>
            <a:r>
              <a:rPr kumimoji="1" lang="en-US" altLang="zh-CN" b="1">
                <a:solidFill>
                  <a:prstClr val="black"/>
                </a:solidFill>
                <a:latin typeface="Calibri"/>
                <a:ea typeface="宋体"/>
              </a:rPr>
              <a:t>Mode</a:t>
            </a:r>
            <a:r>
              <a:rPr kumimoji="1" lang="en-US" altLang="zh-CN">
                <a:solidFill>
                  <a:prstClr val="black"/>
                </a:solidFill>
                <a:latin typeface="Calibri"/>
                <a:ea typeface="宋体"/>
              </a:rPr>
              <a:t>m</a:t>
            </a:r>
            <a:endParaRPr lang="zh-CN" altLang="en-US" sz="1800" b="0" i="0" u="none" strike="noStrike" kern="1200" cap="none" spc="0" normalizeH="0" baseline="0" noProof="0">
              <a:ln>
                <a:noFill/>
              </a:ln>
              <a:solidFill>
                <a:prstClr val="black"/>
              </a:solidFill>
              <a:effectLst/>
              <a:uLnTx/>
              <a:uFillTx/>
              <a:latin typeface="Calibri"/>
              <a:ea typeface="宋体"/>
              <a:cs typeface="Calibri"/>
            </a:endParaRPr>
          </a:p>
        </p:txBody>
      </p:sp>
      <p:sp>
        <p:nvSpPr>
          <p:cNvPr id="10" name="矩形 13">
            <a:extLst>
              <a:ext uri="{FF2B5EF4-FFF2-40B4-BE49-F238E27FC236}">
                <a16:creationId xmlns:a16="http://schemas.microsoft.com/office/drawing/2014/main" id="{626A5FCC-718F-7DE1-2C10-40450A702891}"/>
              </a:ext>
            </a:extLst>
          </p:cNvPr>
          <p:cNvSpPr/>
          <p:nvPr/>
        </p:nvSpPr>
        <p:spPr>
          <a:xfrm>
            <a:off x="10284593" y="3425559"/>
            <a:ext cx="108425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a:cs typeface="+mn-cs"/>
              </a:rPr>
              <a:t>Factory</a:t>
            </a:r>
          </a:p>
        </p:txBody>
      </p:sp>
      <p:sp>
        <p:nvSpPr>
          <p:cNvPr id="12" name="矩形 15">
            <a:extLst>
              <a:ext uri="{FF2B5EF4-FFF2-40B4-BE49-F238E27FC236}">
                <a16:creationId xmlns:a16="http://schemas.microsoft.com/office/drawing/2014/main" id="{5223BEC1-621C-F6F0-4F03-D1557374AAE4}"/>
              </a:ext>
            </a:extLst>
          </p:cNvPr>
          <p:cNvSpPr/>
          <p:nvPr/>
        </p:nvSpPr>
        <p:spPr>
          <a:xfrm>
            <a:off x="8380034" y="3425559"/>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a:cs typeface="+mn-cs"/>
              </a:rPr>
              <a:t>Source</a:t>
            </a:r>
          </a:p>
        </p:txBody>
      </p:sp>
      <p:cxnSp>
        <p:nvCxnSpPr>
          <p:cNvPr id="21" name="直线箭头连接符 16">
            <a:extLst>
              <a:ext uri="{FF2B5EF4-FFF2-40B4-BE49-F238E27FC236}">
                <a16:creationId xmlns:a16="http://schemas.microsoft.com/office/drawing/2014/main" id="{D002ADF4-1B3E-AF65-1A9F-C841EBA8DD7E}"/>
              </a:ext>
            </a:extLst>
          </p:cNvPr>
          <p:cNvCxnSpPr>
            <a:cxnSpLocks/>
          </p:cNvCxnSpPr>
          <p:nvPr/>
        </p:nvCxnSpPr>
        <p:spPr>
          <a:xfrm>
            <a:off x="9500265" y="3741149"/>
            <a:ext cx="792861" cy="112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687050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901AFE48-500C-75E3-BA65-B5AC75D513DA}"/>
              </a:ext>
            </a:extLst>
          </p:cNvPr>
          <p:cNvCxnSpPr>
            <a:cxnSpLocks/>
          </p:cNvCxnSpPr>
          <p:nvPr/>
        </p:nvCxnSpPr>
        <p:spPr>
          <a:xfrm flipH="1">
            <a:off x="5776823" y="5200290"/>
            <a:ext cx="5751" cy="511835"/>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9" name="Straight Arrow Connector 48">
            <a:extLst>
              <a:ext uri="{FF2B5EF4-FFF2-40B4-BE49-F238E27FC236}">
                <a16:creationId xmlns:a16="http://schemas.microsoft.com/office/drawing/2014/main" id="{9F09AE02-B6A9-3CEF-71F6-1CC9DCDE9237}"/>
              </a:ext>
            </a:extLst>
          </p:cNvPr>
          <p:cNvCxnSpPr>
            <a:cxnSpLocks/>
          </p:cNvCxnSpPr>
          <p:nvPr/>
        </p:nvCxnSpPr>
        <p:spPr>
          <a:xfrm flipH="1">
            <a:off x="9687464" y="5200289"/>
            <a:ext cx="5751" cy="511835"/>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326BA49A-7838-46AC-78C3-243E762CF1AE}"/>
              </a:ext>
            </a:extLst>
          </p:cNvPr>
          <p:cNvCxnSpPr>
            <a:cxnSpLocks/>
          </p:cNvCxnSpPr>
          <p:nvPr/>
        </p:nvCxnSpPr>
        <p:spPr>
          <a:xfrm flipV="1">
            <a:off x="1081178" y="5899031"/>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2855C17C-9A05-232B-F61A-01352721CCEA}"/>
              </a:ext>
            </a:extLst>
          </p:cNvPr>
          <p:cNvCxnSpPr>
            <a:cxnSpLocks/>
          </p:cNvCxnSpPr>
          <p:nvPr/>
        </p:nvCxnSpPr>
        <p:spPr>
          <a:xfrm flipV="1">
            <a:off x="2403895" y="5899031"/>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982D0821-B524-F650-25FA-96A0261FDEE9}"/>
              </a:ext>
            </a:extLst>
          </p:cNvPr>
          <p:cNvCxnSpPr>
            <a:cxnSpLocks/>
          </p:cNvCxnSpPr>
          <p:nvPr/>
        </p:nvCxnSpPr>
        <p:spPr>
          <a:xfrm flipV="1">
            <a:off x="4891177" y="5884653"/>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5" name="Straight Arrow Connector 44">
            <a:extLst>
              <a:ext uri="{FF2B5EF4-FFF2-40B4-BE49-F238E27FC236}">
                <a16:creationId xmlns:a16="http://schemas.microsoft.com/office/drawing/2014/main" id="{D60F94E0-3AB5-982C-29CE-8456B1CEA919}"/>
              </a:ext>
            </a:extLst>
          </p:cNvPr>
          <p:cNvCxnSpPr>
            <a:cxnSpLocks/>
          </p:cNvCxnSpPr>
          <p:nvPr/>
        </p:nvCxnSpPr>
        <p:spPr>
          <a:xfrm flipV="1">
            <a:off x="6213894" y="5884653"/>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25CEE6BC-A2FF-B2E1-7765-DA2E5A60E7DC}"/>
              </a:ext>
            </a:extLst>
          </p:cNvPr>
          <p:cNvCxnSpPr>
            <a:cxnSpLocks/>
          </p:cNvCxnSpPr>
          <p:nvPr/>
        </p:nvCxnSpPr>
        <p:spPr>
          <a:xfrm flipV="1">
            <a:off x="8816197" y="5870276"/>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7" name="Straight Arrow Connector 46">
            <a:extLst>
              <a:ext uri="{FF2B5EF4-FFF2-40B4-BE49-F238E27FC236}">
                <a16:creationId xmlns:a16="http://schemas.microsoft.com/office/drawing/2014/main" id="{BEC7AE40-0A41-88EB-92B6-46AA8E84F403}"/>
              </a:ext>
            </a:extLst>
          </p:cNvPr>
          <p:cNvCxnSpPr>
            <a:cxnSpLocks/>
          </p:cNvCxnSpPr>
          <p:nvPr/>
        </p:nvCxnSpPr>
        <p:spPr>
          <a:xfrm flipV="1">
            <a:off x="10138914" y="5870276"/>
            <a:ext cx="439947" cy="574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8" name="Straight Arrow Connector 37">
            <a:extLst>
              <a:ext uri="{FF2B5EF4-FFF2-40B4-BE49-F238E27FC236}">
                <a16:creationId xmlns:a16="http://schemas.microsoft.com/office/drawing/2014/main" id="{2C84E437-14AA-3E63-6592-7B2D11289D2D}"/>
              </a:ext>
            </a:extLst>
          </p:cNvPr>
          <p:cNvCxnSpPr>
            <a:cxnSpLocks/>
          </p:cNvCxnSpPr>
          <p:nvPr/>
        </p:nvCxnSpPr>
        <p:spPr>
          <a:xfrm flipH="1">
            <a:off x="2153730" y="5128401"/>
            <a:ext cx="3700731" cy="862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40" name="Straight Arrow Connector 39">
            <a:extLst>
              <a:ext uri="{FF2B5EF4-FFF2-40B4-BE49-F238E27FC236}">
                <a16:creationId xmlns:a16="http://schemas.microsoft.com/office/drawing/2014/main" id="{B8B2DD36-0392-7C46-3C31-4194BFB531F8}"/>
              </a:ext>
            </a:extLst>
          </p:cNvPr>
          <p:cNvCxnSpPr>
            <a:cxnSpLocks/>
          </p:cNvCxnSpPr>
          <p:nvPr/>
        </p:nvCxnSpPr>
        <p:spPr>
          <a:xfrm flipH="1">
            <a:off x="5805579" y="5128400"/>
            <a:ext cx="3700731" cy="8628"/>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2AED3B82-BA3A-42E3-BB06-C49A568DB425}"/>
              </a:ext>
            </a:extLst>
          </p:cNvPr>
          <p:cNvCxnSpPr>
            <a:cxnSpLocks/>
          </p:cNvCxnSpPr>
          <p:nvPr/>
        </p:nvCxnSpPr>
        <p:spPr>
          <a:xfrm flipH="1">
            <a:off x="1952446" y="5315309"/>
            <a:ext cx="5751" cy="511835"/>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6" name="Straight Arrow Connector 35">
            <a:extLst>
              <a:ext uri="{FF2B5EF4-FFF2-40B4-BE49-F238E27FC236}">
                <a16:creationId xmlns:a16="http://schemas.microsoft.com/office/drawing/2014/main" id="{B0297F9C-48E4-D3FC-0908-ED47B7E9D375}"/>
              </a:ext>
            </a:extLst>
          </p:cNvPr>
          <p:cNvCxnSpPr/>
          <p:nvPr/>
        </p:nvCxnSpPr>
        <p:spPr>
          <a:xfrm flipH="1">
            <a:off x="5776824" y="4467045"/>
            <a:ext cx="5751" cy="511835"/>
          </a:xfrm>
          <a:prstGeom prst="straightConnector1">
            <a:avLst/>
          </a:prstGeom>
          <a:ln/>
        </p:spPr>
        <p:style>
          <a:lnRef idx="3">
            <a:schemeClr val="accent3"/>
          </a:lnRef>
          <a:fillRef idx="0">
            <a:schemeClr val="accent3"/>
          </a:fillRef>
          <a:effectRef idx="2">
            <a:schemeClr val="accent3"/>
          </a:effectRef>
          <a:fontRef idx="minor">
            <a:schemeClr val="tx1"/>
          </a:fontRef>
        </p:style>
      </p:cxnSp>
      <p:sp>
        <p:nvSpPr>
          <p:cNvPr id="39" name="TextBox 39"/>
          <p:cNvSpPr txBox="1"/>
          <p:nvPr/>
        </p:nvSpPr>
        <p:spPr>
          <a:xfrm>
            <a:off x="503277" y="504819"/>
            <a:ext cx="9870702" cy="590996"/>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Modelling – Method 2 </a:t>
            </a:r>
            <a:r>
              <a:rPr lang="en-US" altLang="zh-CN" sz="1600" b="1" spc="300">
                <a:solidFill>
                  <a:prstClr val="black"/>
                </a:solidFill>
                <a:latin typeface="Calibri"/>
                <a:ea typeface="宋体"/>
              </a:rPr>
              <a:t>-A sequential approach to echelon solutions</a:t>
            </a:r>
            <a:endParaRPr lang="en-US" altLang="zh-CN" sz="2400" spc="163">
              <a:solidFill>
                <a:prstClr val="black"/>
              </a:solidFill>
              <a:latin typeface="Calibri"/>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2" name="文本框 1">
            <a:extLst>
              <a:ext uri="{FF2B5EF4-FFF2-40B4-BE49-F238E27FC236}">
                <a16:creationId xmlns:a16="http://schemas.microsoft.com/office/drawing/2014/main" id="{AC4A4E66-15C9-1D94-8DD9-C6A94242AB4E}"/>
              </a:ext>
            </a:extLst>
          </p:cNvPr>
          <p:cNvSpPr txBox="1"/>
          <p:nvPr/>
        </p:nvSpPr>
        <p:spPr>
          <a:xfrm>
            <a:off x="503277" y="1095815"/>
            <a:ext cx="4700133" cy="369332"/>
          </a:xfrm>
          <a:prstGeom prst="rect">
            <a:avLst/>
          </a:prstGeom>
          <a:noFill/>
        </p:spPr>
        <p:txBody>
          <a:bodyPr wrap="none" lIns="91440" tIns="45720" rIns="91440" bIns="45720" rtlCol="0" anchor="t">
            <a:spAutoFit/>
          </a:bodyPr>
          <a:lstStyle/>
          <a:p>
            <a:r>
              <a:rPr lang="en-US" altLang="zh-CN">
                <a:ea typeface="宋体"/>
              </a:rPr>
              <a:t>Output (Echelon2: Port Routing: </a:t>
            </a:r>
            <a:r>
              <a:rPr lang="en-US" altLang="zh-CN" b="1" err="1">
                <a:ea typeface="宋体"/>
              </a:rPr>
              <a:t>Minimise</a:t>
            </a:r>
            <a:r>
              <a:rPr lang="en-US" altLang="zh-CN" b="1">
                <a:ea typeface="宋体"/>
              </a:rPr>
              <a:t> cost</a:t>
            </a:r>
            <a:r>
              <a:rPr lang="en-US" altLang="zh-CN">
                <a:ea typeface="宋体"/>
              </a:rPr>
              <a:t>):</a:t>
            </a:r>
            <a:endParaRPr lang="zh-CN" altLang="en-US">
              <a:ea typeface="宋体"/>
            </a:endParaRPr>
          </a:p>
        </p:txBody>
      </p:sp>
      <p:sp>
        <p:nvSpPr>
          <p:cNvPr id="23" name="文本框 18">
            <a:extLst>
              <a:ext uri="{FF2B5EF4-FFF2-40B4-BE49-F238E27FC236}">
                <a16:creationId xmlns:a16="http://schemas.microsoft.com/office/drawing/2014/main" id="{A5F3F9A3-6BA3-C4CA-8E01-9C46918E400D}"/>
              </a:ext>
            </a:extLst>
          </p:cNvPr>
          <p:cNvSpPr txBox="1"/>
          <p:nvPr/>
        </p:nvSpPr>
        <p:spPr>
          <a:xfrm>
            <a:off x="5414937" y="2598301"/>
            <a:ext cx="795334" cy="646331"/>
          </a:xfrm>
          <a:prstGeom prst="rect">
            <a:avLst/>
          </a:prstGeom>
          <a:solidFill>
            <a:schemeClr val="bg1"/>
          </a:solidFill>
        </p:spPr>
        <p:txBody>
          <a:bodyPr wrap="square" lIns="91440" tIns="45720" rIns="91440" bIns="45720" rtlCol="0" anchor="t">
            <a:spAutoFit/>
          </a:bodyPr>
          <a:lstStyle/>
          <a:p>
            <a:pPr algn="ctr">
              <a:defRPr/>
            </a:pPr>
            <a:r>
              <a:rPr kumimoji="1" lang="en-US" altLang="zh-CN" b="1">
                <a:solidFill>
                  <a:prstClr val="black"/>
                </a:solidFill>
                <a:latin typeface="Calibri"/>
                <a:ea typeface="宋体"/>
              </a:rPr>
              <a:t>Mode</a:t>
            </a:r>
            <a:r>
              <a:rPr kumimoji="1" lang="en-US" altLang="zh-CN">
                <a:solidFill>
                  <a:prstClr val="black"/>
                </a:solidFill>
                <a:latin typeface="Calibri"/>
                <a:ea typeface="宋体"/>
              </a:rPr>
              <a:t>m</a:t>
            </a:r>
            <a:endParaRPr lang="zh-CN" altLang="en-US" sz="1800" b="0" i="0" u="none" strike="noStrike" kern="1200" cap="none" spc="0" normalizeH="0" baseline="0" noProof="0">
              <a:ln>
                <a:noFill/>
              </a:ln>
              <a:solidFill>
                <a:prstClr val="black"/>
              </a:solidFill>
              <a:effectLst/>
              <a:uLnTx/>
              <a:uFillTx/>
              <a:latin typeface="Calibri"/>
              <a:ea typeface="宋体"/>
              <a:cs typeface="Calibri"/>
            </a:endParaRPr>
          </a:p>
        </p:txBody>
      </p:sp>
      <p:sp>
        <p:nvSpPr>
          <p:cNvPr id="10" name="矩形 13">
            <a:extLst>
              <a:ext uri="{FF2B5EF4-FFF2-40B4-BE49-F238E27FC236}">
                <a16:creationId xmlns:a16="http://schemas.microsoft.com/office/drawing/2014/main" id="{626A5FCC-718F-7DE1-2C10-40450A702891}"/>
              </a:ext>
            </a:extLst>
          </p:cNvPr>
          <p:cNvSpPr/>
          <p:nvPr/>
        </p:nvSpPr>
        <p:spPr>
          <a:xfrm>
            <a:off x="6225201" y="2594622"/>
            <a:ext cx="108425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1">
                <a:solidFill>
                  <a:prstClr val="white"/>
                </a:solidFill>
                <a:latin typeface="Calibri"/>
                <a:ea typeface="宋体"/>
              </a:rPr>
              <a:t>Port</a:t>
            </a:r>
            <a:endParaRPr kumimoji="1" lang="en-US" altLang="zh-CN" sz="1800" b="1" i="0" u="none" strike="noStrike" kern="1200" cap="none" spc="0" normalizeH="0" baseline="0" noProof="0">
              <a:ln>
                <a:noFill/>
              </a:ln>
              <a:solidFill>
                <a:prstClr val="white"/>
              </a:solidFill>
              <a:effectLst/>
              <a:uLnTx/>
              <a:uFillTx/>
              <a:latin typeface="Calibri"/>
              <a:ea typeface="宋体"/>
              <a:cs typeface="+mn-cs"/>
            </a:endParaRPr>
          </a:p>
        </p:txBody>
      </p:sp>
      <p:sp>
        <p:nvSpPr>
          <p:cNvPr id="12" name="矩形 15">
            <a:extLst>
              <a:ext uri="{FF2B5EF4-FFF2-40B4-BE49-F238E27FC236}">
                <a16:creationId xmlns:a16="http://schemas.microsoft.com/office/drawing/2014/main" id="{5223BEC1-621C-F6F0-4F03-D1557374AAE4}"/>
              </a:ext>
            </a:extLst>
          </p:cNvPr>
          <p:cNvSpPr/>
          <p:nvPr/>
        </p:nvSpPr>
        <p:spPr>
          <a:xfrm>
            <a:off x="4306265" y="2594622"/>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1">
                <a:solidFill>
                  <a:prstClr val="white"/>
                </a:solidFill>
                <a:latin typeface="Calibri"/>
                <a:ea typeface="宋体"/>
              </a:rPr>
              <a:t>Factory</a:t>
            </a:r>
            <a:endParaRPr kumimoji="1" lang="en-US" altLang="zh-CN" sz="1800" b="1" i="0" u="none" strike="noStrike" kern="1200" cap="none" spc="0" normalizeH="0" baseline="0" noProof="0">
              <a:ln>
                <a:noFill/>
              </a:ln>
              <a:solidFill>
                <a:prstClr val="white"/>
              </a:solidFill>
              <a:effectLst/>
              <a:uLnTx/>
              <a:uFillTx/>
              <a:latin typeface="Calibri"/>
              <a:ea typeface="宋体"/>
              <a:cs typeface="+mn-cs"/>
            </a:endParaRPr>
          </a:p>
        </p:txBody>
      </p:sp>
      <p:cxnSp>
        <p:nvCxnSpPr>
          <p:cNvPr id="21" name="直线箭头连接符 16">
            <a:extLst>
              <a:ext uri="{FF2B5EF4-FFF2-40B4-BE49-F238E27FC236}">
                <a16:creationId xmlns:a16="http://schemas.microsoft.com/office/drawing/2014/main" id="{D002ADF4-1B3E-AF65-1A9F-C841EBA8DD7E}"/>
              </a:ext>
            </a:extLst>
          </p:cNvPr>
          <p:cNvCxnSpPr>
            <a:cxnSpLocks/>
          </p:cNvCxnSpPr>
          <p:nvPr/>
        </p:nvCxnSpPr>
        <p:spPr>
          <a:xfrm>
            <a:off x="5440873" y="2910212"/>
            <a:ext cx="792861" cy="112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4" name="Picture 3" descr="A table with numbers and text&#10;&#10;Description automatically generated">
            <a:extLst>
              <a:ext uri="{FF2B5EF4-FFF2-40B4-BE49-F238E27FC236}">
                <a16:creationId xmlns:a16="http://schemas.microsoft.com/office/drawing/2014/main" id="{D9C5662F-A91D-5AAF-BA63-AF565E69EC0A}"/>
              </a:ext>
            </a:extLst>
          </p:cNvPr>
          <p:cNvPicPr>
            <a:picLocks noChangeAspect="1"/>
          </p:cNvPicPr>
          <p:nvPr/>
        </p:nvPicPr>
        <p:blipFill>
          <a:blip r:embed="rId6"/>
          <a:stretch>
            <a:fillRect/>
          </a:stretch>
        </p:blipFill>
        <p:spPr>
          <a:xfrm>
            <a:off x="527538" y="1522862"/>
            <a:ext cx="8792309" cy="764278"/>
          </a:xfrm>
          <a:prstGeom prst="rect">
            <a:avLst/>
          </a:prstGeom>
        </p:spPr>
      </p:pic>
      <p:sp>
        <p:nvSpPr>
          <p:cNvPr id="6" name="文本框 1">
            <a:extLst>
              <a:ext uri="{FF2B5EF4-FFF2-40B4-BE49-F238E27FC236}">
                <a16:creationId xmlns:a16="http://schemas.microsoft.com/office/drawing/2014/main" id="{3EDB73F7-1D55-66D3-F67F-68C4C3F3A96A}"/>
              </a:ext>
            </a:extLst>
          </p:cNvPr>
          <p:cNvSpPr txBox="1"/>
          <p:nvPr/>
        </p:nvSpPr>
        <p:spPr>
          <a:xfrm>
            <a:off x="503277" y="3430661"/>
            <a:ext cx="4060086" cy="369332"/>
          </a:xfrm>
          <a:prstGeom prst="rect">
            <a:avLst/>
          </a:prstGeom>
          <a:noFill/>
        </p:spPr>
        <p:txBody>
          <a:bodyPr wrap="none" lIns="91440" tIns="45720" rIns="91440" bIns="45720" rtlCol="0" anchor="t">
            <a:spAutoFit/>
          </a:bodyPr>
          <a:lstStyle/>
          <a:p>
            <a:r>
              <a:rPr lang="en-US" altLang="zh-CN">
                <a:ea typeface="宋体"/>
              </a:rPr>
              <a:t>Output (Network: Output Combinations):</a:t>
            </a:r>
            <a:endParaRPr lang="zh-CN" altLang="en-US">
              <a:ea typeface="宋体"/>
            </a:endParaRPr>
          </a:p>
        </p:txBody>
      </p:sp>
      <p:sp>
        <p:nvSpPr>
          <p:cNvPr id="11" name="矩形 15">
            <a:extLst>
              <a:ext uri="{FF2B5EF4-FFF2-40B4-BE49-F238E27FC236}">
                <a16:creationId xmlns:a16="http://schemas.microsoft.com/office/drawing/2014/main" id="{07AC9FF9-8549-D380-F48F-5FB618ED9F81}"/>
              </a:ext>
            </a:extLst>
          </p:cNvPr>
          <p:cNvSpPr/>
          <p:nvPr/>
        </p:nvSpPr>
        <p:spPr>
          <a:xfrm>
            <a:off x="5224573" y="3993465"/>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altLang="zh-CN" b="1">
                <a:solidFill>
                  <a:prstClr val="white"/>
                </a:solidFill>
                <a:latin typeface="Calibri"/>
                <a:ea typeface="宋体"/>
              </a:rPr>
              <a:t>Objective Functions</a:t>
            </a:r>
            <a:endParaRPr lang="en-US">
              <a:solidFill>
                <a:prstClr val="white"/>
              </a:solidFill>
              <a:cs typeface="+mn-cs"/>
            </a:endParaRPr>
          </a:p>
        </p:txBody>
      </p:sp>
      <p:sp>
        <p:nvSpPr>
          <p:cNvPr id="13" name="矩形 15">
            <a:extLst>
              <a:ext uri="{FF2B5EF4-FFF2-40B4-BE49-F238E27FC236}">
                <a16:creationId xmlns:a16="http://schemas.microsoft.com/office/drawing/2014/main" id="{A1FAEDB9-E7EC-C1EE-4357-87A6E2E8C364}"/>
              </a:ext>
            </a:extLst>
          </p:cNvPr>
          <p:cNvSpPr/>
          <p:nvPr/>
        </p:nvSpPr>
        <p:spPr>
          <a:xfrm>
            <a:off x="9123786" y="4794541"/>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altLang="zh-CN" b="1">
                <a:solidFill>
                  <a:prstClr val="white"/>
                </a:solidFill>
                <a:latin typeface="Calibri"/>
                <a:ea typeface="宋体"/>
              </a:rPr>
              <a:t>Min.</a:t>
            </a:r>
            <a:endParaRPr kumimoji="1" lang="en-US">
              <a:solidFill>
                <a:prstClr val="white"/>
              </a:solidFill>
            </a:endParaRPr>
          </a:p>
          <a:p>
            <a:pPr marL="0" marR="0" lvl="0" indent="0" algn="ctr" defTabSz="914400">
              <a:lnSpc>
                <a:spcPct val="100000"/>
              </a:lnSpc>
              <a:spcBef>
                <a:spcPts val="0"/>
              </a:spcBef>
              <a:spcAft>
                <a:spcPts val="0"/>
              </a:spcAft>
              <a:buClrTx/>
              <a:buSzTx/>
              <a:buFontTx/>
              <a:buNone/>
              <a:tabLst/>
              <a:defRPr/>
            </a:pPr>
            <a:r>
              <a:rPr kumimoji="1" lang="en-US" altLang="zh-CN" b="1" err="1">
                <a:solidFill>
                  <a:prstClr val="white"/>
                </a:solidFill>
                <a:latin typeface="Calibri"/>
                <a:ea typeface="宋体"/>
              </a:rPr>
              <a:t>CostTime</a:t>
            </a:r>
            <a:endParaRPr lang="en-US" err="1">
              <a:solidFill>
                <a:prstClr val="white"/>
              </a:solidFill>
              <a:cs typeface="+mn-cs"/>
            </a:endParaRPr>
          </a:p>
        </p:txBody>
      </p:sp>
      <p:sp>
        <p:nvSpPr>
          <p:cNvPr id="14" name="矩形 15">
            <a:extLst>
              <a:ext uri="{FF2B5EF4-FFF2-40B4-BE49-F238E27FC236}">
                <a16:creationId xmlns:a16="http://schemas.microsoft.com/office/drawing/2014/main" id="{D742230B-5ABE-1E55-0342-19666F5787AD}"/>
              </a:ext>
            </a:extLst>
          </p:cNvPr>
          <p:cNvSpPr/>
          <p:nvPr/>
        </p:nvSpPr>
        <p:spPr>
          <a:xfrm>
            <a:off x="5224572" y="4794541"/>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1" err="1">
                <a:solidFill>
                  <a:prstClr val="white"/>
                </a:solidFill>
                <a:latin typeface="Calibri"/>
                <a:ea typeface="宋体"/>
              </a:rPr>
              <a:t>Min.Time</a:t>
            </a:r>
            <a:endParaRPr kumimoji="1" lang="en-US" altLang="zh-CN" sz="1800" b="1" i="0" u="none" strike="noStrike" kern="1200" cap="none" spc="0" normalizeH="0" baseline="0" noProof="0" err="1">
              <a:ln>
                <a:noFill/>
              </a:ln>
              <a:solidFill>
                <a:prstClr val="white"/>
              </a:solidFill>
              <a:effectLst/>
              <a:uLnTx/>
              <a:uFillTx/>
              <a:latin typeface="Calibri"/>
              <a:ea typeface="宋体"/>
              <a:cs typeface="+mn-cs"/>
            </a:endParaRPr>
          </a:p>
        </p:txBody>
      </p:sp>
      <p:sp>
        <p:nvSpPr>
          <p:cNvPr id="15" name="矩形 15">
            <a:extLst>
              <a:ext uri="{FF2B5EF4-FFF2-40B4-BE49-F238E27FC236}">
                <a16:creationId xmlns:a16="http://schemas.microsoft.com/office/drawing/2014/main" id="{32DA6508-AB2D-F0F5-BEDA-C9CF5688DA57}"/>
              </a:ext>
            </a:extLst>
          </p:cNvPr>
          <p:cNvSpPr/>
          <p:nvPr/>
        </p:nvSpPr>
        <p:spPr>
          <a:xfrm>
            <a:off x="1397246" y="4794542"/>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1" err="1">
                <a:solidFill>
                  <a:prstClr val="white"/>
                </a:solidFill>
                <a:latin typeface="Calibri"/>
                <a:ea typeface="宋体"/>
              </a:rPr>
              <a:t>Min.Cost</a:t>
            </a:r>
            <a:endParaRPr lang="en-US" altLang="zh-CN" sz="1800" b="1" i="0" u="none" strike="noStrike" kern="1200" cap="none" spc="0" normalizeH="0" baseline="0" noProof="0" err="1">
              <a:ln>
                <a:noFill/>
              </a:ln>
              <a:solidFill>
                <a:prstClr val="white"/>
              </a:solidFill>
              <a:effectLst/>
              <a:uLnTx/>
              <a:uFillTx/>
              <a:latin typeface="Calibri"/>
              <a:ea typeface="宋体"/>
              <a:cs typeface="Calibri"/>
            </a:endParaRPr>
          </a:p>
        </p:txBody>
      </p:sp>
      <p:sp>
        <p:nvSpPr>
          <p:cNvPr id="18" name="矩形 15">
            <a:extLst>
              <a:ext uri="{FF2B5EF4-FFF2-40B4-BE49-F238E27FC236}">
                <a16:creationId xmlns:a16="http://schemas.microsoft.com/office/drawing/2014/main" id="{90508109-3097-4709-DBAC-8774B0DD4C4E}"/>
              </a:ext>
            </a:extLst>
          </p:cNvPr>
          <p:cNvSpPr/>
          <p:nvPr/>
        </p:nvSpPr>
        <p:spPr>
          <a:xfrm>
            <a:off x="2697106" y="5570918"/>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a:solidFill>
                  <a:prstClr val="white"/>
                </a:solidFill>
                <a:latin typeface="Calibri"/>
                <a:ea typeface="宋体"/>
              </a:rPr>
              <a:t>Min.</a:t>
            </a:r>
            <a:endParaRPr kumimoji="1" lang="en-US">
              <a:solidFill>
                <a:srgbClr val="000000"/>
              </a:solidFill>
              <a:latin typeface="Calibri"/>
              <a:ea typeface="宋体"/>
            </a:endParaRPr>
          </a:p>
          <a:p>
            <a:pPr algn="ctr">
              <a:defRPr/>
            </a:pPr>
            <a:r>
              <a:rPr kumimoji="1" lang="en-US" b="1" err="1">
                <a:solidFill>
                  <a:prstClr val="white"/>
                </a:solidFill>
                <a:latin typeface="Calibri"/>
                <a:ea typeface="宋体"/>
              </a:rPr>
              <a:t>CostTime</a:t>
            </a:r>
            <a:endParaRPr kumimoji="1" lang="en-US" err="1">
              <a:solidFill>
                <a:prstClr val="white"/>
              </a:solidFill>
              <a:latin typeface="Calibri"/>
              <a:ea typeface="宋体"/>
            </a:endParaRPr>
          </a:p>
        </p:txBody>
      </p:sp>
      <p:sp>
        <p:nvSpPr>
          <p:cNvPr id="19" name="矩形 15">
            <a:extLst>
              <a:ext uri="{FF2B5EF4-FFF2-40B4-BE49-F238E27FC236}">
                <a16:creationId xmlns:a16="http://schemas.microsoft.com/office/drawing/2014/main" id="{78EC7CA5-88DA-7180-A536-00D9D67E33B4}"/>
              </a:ext>
            </a:extLst>
          </p:cNvPr>
          <p:cNvSpPr/>
          <p:nvPr/>
        </p:nvSpPr>
        <p:spPr>
          <a:xfrm>
            <a:off x="1400194" y="5570918"/>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Min.Time</a:t>
            </a:r>
            <a:endParaRPr kumimoji="1" lang="en-US" err="1">
              <a:solidFill>
                <a:srgbClr val="000000"/>
              </a:solidFill>
              <a:latin typeface="Calibri"/>
              <a:ea typeface="宋体"/>
            </a:endParaRPr>
          </a:p>
        </p:txBody>
      </p:sp>
      <p:sp>
        <p:nvSpPr>
          <p:cNvPr id="20" name="矩形 15">
            <a:extLst>
              <a:ext uri="{FF2B5EF4-FFF2-40B4-BE49-F238E27FC236}">
                <a16:creationId xmlns:a16="http://schemas.microsoft.com/office/drawing/2014/main" id="{1341C24F-3B5B-AFEB-9E6B-1B9B22A47482}"/>
              </a:ext>
            </a:extLst>
          </p:cNvPr>
          <p:cNvSpPr/>
          <p:nvPr/>
        </p:nvSpPr>
        <p:spPr>
          <a:xfrm>
            <a:off x="103283" y="5570919"/>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Min.Cost</a:t>
            </a:r>
            <a:endParaRPr kumimoji="1" lang="en-US" err="1">
              <a:solidFill>
                <a:srgbClr val="000000"/>
              </a:solidFill>
              <a:latin typeface="Calibri"/>
              <a:ea typeface="宋体"/>
            </a:endParaRPr>
          </a:p>
        </p:txBody>
      </p:sp>
      <p:sp>
        <p:nvSpPr>
          <p:cNvPr id="22" name="矩形 15">
            <a:extLst>
              <a:ext uri="{FF2B5EF4-FFF2-40B4-BE49-F238E27FC236}">
                <a16:creationId xmlns:a16="http://schemas.microsoft.com/office/drawing/2014/main" id="{26B52D27-1471-DCE5-950E-91295B935A14}"/>
              </a:ext>
            </a:extLst>
          </p:cNvPr>
          <p:cNvSpPr/>
          <p:nvPr/>
        </p:nvSpPr>
        <p:spPr>
          <a:xfrm>
            <a:off x="6535860" y="5570917"/>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a:solidFill>
                  <a:prstClr val="white"/>
                </a:solidFill>
                <a:latin typeface="Calibri"/>
                <a:ea typeface="宋体"/>
              </a:rPr>
              <a:t>Min.</a:t>
            </a:r>
            <a:endParaRPr kumimoji="1" lang="en-US">
              <a:solidFill>
                <a:srgbClr val="000000"/>
              </a:solidFill>
              <a:latin typeface="Calibri"/>
              <a:ea typeface="宋体"/>
            </a:endParaRPr>
          </a:p>
          <a:p>
            <a:pPr algn="ctr">
              <a:defRPr/>
            </a:pPr>
            <a:r>
              <a:rPr kumimoji="1" lang="en-US" b="1" err="1">
                <a:solidFill>
                  <a:prstClr val="white"/>
                </a:solidFill>
                <a:latin typeface="Calibri"/>
                <a:ea typeface="宋体"/>
              </a:rPr>
              <a:t>CostTime</a:t>
            </a:r>
            <a:endParaRPr kumimoji="1" lang="en-US" err="1">
              <a:solidFill>
                <a:prstClr val="white"/>
              </a:solidFill>
              <a:latin typeface="Calibri"/>
              <a:ea typeface="宋体"/>
            </a:endParaRPr>
          </a:p>
        </p:txBody>
      </p:sp>
      <p:sp>
        <p:nvSpPr>
          <p:cNvPr id="24" name="矩形 15">
            <a:extLst>
              <a:ext uri="{FF2B5EF4-FFF2-40B4-BE49-F238E27FC236}">
                <a16:creationId xmlns:a16="http://schemas.microsoft.com/office/drawing/2014/main" id="{B4A57F38-813D-DD52-090C-3C9DF82F51CD}"/>
              </a:ext>
            </a:extLst>
          </p:cNvPr>
          <p:cNvSpPr/>
          <p:nvPr/>
        </p:nvSpPr>
        <p:spPr>
          <a:xfrm>
            <a:off x="5238948" y="5570917"/>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Min.Time</a:t>
            </a:r>
            <a:endParaRPr kumimoji="1" lang="en-US" err="1">
              <a:solidFill>
                <a:srgbClr val="000000"/>
              </a:solidFill>
              <a:latin typeface="Calibri"/>
              <a:ea typeface="宋体"/>
            </a:endParaRPr>
          </a:p>
        </p:txBody>
      </p:sp>
      <p:sp>
        <p:nvSpPr>
          <p:cNvPr id="25" name="矩形 15">
            <a:extLst>
              <a:ext uri="{FF2B5EF4-FFF2-40B4-BE49-F238E27FC236}">
                <a16:creationId xmlns:a16="http://schemas.microsoft.com/office/drawing/2014/main" id="{8BD2EDF1-BD41-45CF-A579-706F6A45483F}"/>
              </a:ext>
            </a:extLst>
          </p:cNvPr>
          <p:cNvSpPr/>
          <p:nvPr/>
        </p:nvSpPr>
        <p:spPr>
          <a:xfrm>
            <a:off x="3942037" y="5570918"/>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Min.Cost</a:t>
            </a:r>
            <a:endParaRPr kumimoji="1" lang="en-US" err="1">
              <a:solidFill>
                <a:srgbClr val="000000"/>
              </a:solidFill>
              <a:latin typeface="Calibri"/>
              <a:ea typeface="宋体"/>
            </a:endParaRPr>
          </a:p>
        </p:txBody>
      </p:sp>
      <p:sp>
        <p:nvSpPr>
          <p:cNvPr id="26" name="矩形 15">
            <a:extLst>
              <a:ext uri="{FF2B5EF4-FFF2-40B4-BE49-F238E27FC236}">
                <a16:creationId xmlns:a16="http://schemas.microsoft.com/office/drawing/2014/main" id="{49392F38-4B23-D7FC-D209-B80E0057DFC5}"/>
              </a:ext>
            </a:extLst>
          </p:cNvPr>
          <p:cNvSpPr/>
          <p:nvPr/>
        </p:nvSpPr>
        <p:spPr>
          <a:xfrm>
            <a:off x="10417747" y="5570918"/>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a:solidFill>
                  <a:prstClr val="white"/>
                </a:solidFill>
                <a:latin typeface="Calibri"/>
                <a:ea typeface="宋体"/>
              </a:rPr>
              <a:t>Min.</a:t>
            </a:r>
            <a:endParaRPr kumimoji="1" lang="en-US">
              <a:solidFill>
                <a:srgbClr val="000000"/>
              </a:solidFill>
              <a:latin typeface="Calibri"/>
              <a:ea typeface="宋体"/>
            </a:endParaRPr>
          </a:p>
          <a:p>
            <a:pPr algn="ctr">
              <a:defRPr/>
            </a:pPr>
            <a:r>
              <a:rPr kumimoji="1" lang="en-US" b="1" err="1">
                <a:solidFill>
                  <a:prstClr val="white"/>
                </a:solidFill>
                <a:latin typeface="Calibri"/>
                <a:ea typeface="宋体"/>
              </a:rPr>
              <a:t>CostTime</a:t>
            </a:r>
            <a:endParaRPr kumimoji="1" lang="en-US" err="1">
              <a:solidFill>
                <a:prstClr val="white"/>
              </a:solidFill>
              <a:latin typeface="Calibri"/>
              <a:ea typeface="宋体"/>
            </a:endParaRPr>
          </a:p>
        </p:txBody>
      </p:sp>
      <p:sp>
        <p:nvSpPr>
          <p:cNvPr id="30" name="矩形 15">
            <a:extLst>
              <a:ext uri="{FF2B5EF4-FFF2-40B4-BE49-F238E27FC236}">
                <a16:creationId xmlns:a16="http://schemas.microsoft.com/office/drawing/2014/main" id="{041A90D3-466A-A397-DC13-96E85B9662D2}"/>
              </a:ext>
            </a:extLst>
          </p:cNvPr>
          <p:cNvSpPr/>
          <p:nvPr/>
        </p:nvSpPr>
        <p:spPr>
          <a:xfrm>
            <a:off x="9120835" y="5570918"/>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Min.Time</a:t>
            </a:r>
            <a:endParaRPr kumimoji="1" lang="en-US" err="1">
              <a:solidFill>
                <a:prstClr val="white"/>
              </a:solidFill>
              <a:latin typeface="Calibri"/>
              <a:ea typeface="宋体"/>
            </a:endParaRPr>
          </a:p>
        </p:txBody>
      </p:sp>
      <p:sp>
        <p:nvSpPr>
          <p:cNvPr id="31" name="矩形 15">
            <a:extLst>
              <a:ext uri="{FF2B5EF4-FFF2-40B4-BE49-F238E27FC236}">
                <a16:creationId xmlns:a16="http://schemas.microsoft.com/office/drawing/2014/main" id="{93A19393-02C0-0E27-06FB-4D7F357D7A3D}"/>
              </a:ext>
            </a:extLst>
          </p:cNvPr>
          <p:cNvSpPr/>
          <p:nvPr/>
        </p:nvSpPr>
        <p:spPr>
          <a:xfrm>
            <a:off x="7823924" y="5570919"/>
            <a:ext cx="1122157" cy="655459"/>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en-US" b="1" err="1">
                <a:solidFill>
                  <a:prstClr val="white"/>
                </a:solidFill>
                <a:latin typeface="Calibri"/>
                <a:ea typeface="宋体"/>
              </a:rPr>
              <a:t>Min.Cost</a:t>
            </a:r>
            <a:endParaRPr kumimoji="1" lang="en-US" err="1">
              <a:solidFill>
                <a:prstClr val="white"/>
              </a:solidFill>
              <a:latin typeface="Calibri"/>
              <a:ea typeface="宋体"/>
            </a:endParaRPr>
          </a:p>
        </p:txBody>
      </p:sp>
    </p:spTree>
    <p:extLst>
      <p:ext uri="{BB962C8B-B14F-4D97-AF65-F5344CB8AC3E}">
        <p14:creationId xmlns:p14="http://schemas.microsoft.com/office/powerpoint/2010/main" val="1990301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94A945C-20C4-5951-4F7D-E35E0DC9C5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zh-CN" altLang="en-US" sz="1200"/>
          </a:p>
        </p:txBody>
      </p:sp>
      <p:sp>
        <p:nvSpPr>
          <p:cNvPr id="6" name="TextBox 4">
            <a:extLst>
              <a:ext uri="{FF2B5EF4-FFF2-40B4-BE49-F238E27FC236}">
                <a16:creationId xmlns:a16="http://schemas.microsoft.com/office/drawing/2014/main" id="{CF127C6B-B0A2-06EB-5CE2-899AB37ACEF9}"/>
              </a:ext>
            </a:extLst>
          </p:cNvPr>
          <p:cNvSpPr txBox="1"/>
          <p:nvPr/>
        </p:nvSpPr>
        <p:spPr>
          <a:xfrm>
            <a:off x="3330558" y="3528184"/>
            <a:ext cx="5401993" cy="1055161"/>
          </a:xfrm>
          <a:prstGeom prst="rect">
            <a:avLst/>
          </a:prstGeom>
        </p:spPr>
        <p:txBody>
          <a:bodyPr wrap="square" lIns="0" tIns="0" rIns="0" bIns="0" rtlCol="0" anchor="t">
            <a:spAutoFit/>
          </a:bodyPr>
          <a:lstStyle/>
          <a:p>
            <a:pPr algn="ctr">
              <a:lnSpc>
                <a:spcPts val="2811"/>
              </a:lnSpc>
            </a:pPr>
            <a:r>
              <a:rPr lang="en-GB" sz="2000">
                <a:solidFill>
                  <a:schemeClr val="bg1"/>
                </a:solidFill>
                <a:latin typeface="Calibri"/>
                <a:ea typeface="宋体"/>
                <a:cs typeface="Arial"/>
              </a:rPr>
              <a:t> Methodology to quantify the impact and weigh the developed criteria</a:t>
            </a:r>
            <a:endParaRPr lang="en-US" sz="2000">
              <a:solidFill>
                <a:schemeClr val="bg1"/>
              </a:solidFill>
              <a:latin typeface="Calibri"/>
              <a:ea typeface="宋体"/>
              <a:cs typeface="Arial"/>
            </a:endParaRPr>
          </a:p>
          <a:p>
            <a:pPr algn="ctr">
              <a:lnSpc>
                <a:spcPts val="2811"/>
              </a:lnSpc>
            </a:pPr>
            <a:endParaRPr lang="en-GB" altLang="zh-CN" sz="2000">
              <a:solidFill>
                <a:schemeClr val="bg1"/>
              </a:solidFill>
              <a:latin typeface="Calibri"/>
              <a:ea typeface="宋体"/>
              <a:cs typeface="Arial"/>
            </a:endParaRPr>
          </a:p>
        </p:txBody>
      </p:sp>
      <p:sp>
        <p:nvSpPr>
          <p:cNvPr id="7" name="Freeform 5">
            <a:extLst>
              <a:ext uri="{FF2B5EF4-FFF2-40B4-BE49-F238E27FC236}">
                <a16:creationId xmlns:a16="http://schemas.microsoft.com/office/drawing/2014/main" id="{1032DAFD-4069-1E1A-CF22-7C77751FA45D}"/>
              </a:ext>
            </a:extLst>
          </p:cNvPr>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sz="1200"/>
          </a:p>
        </p:txBody>
      </p:sp>
      <p:pic>
        <p:nvPicPr>
          <p:cNvPr id="9" name="图片 8" descr="屏幕上有字&#10;&#10;描述已自动生成">
            <a:extLst>
              <a:ext uri="{FF2B5EF4-FFF2-40B4-BE49-F238E27FC236}">
                <a16:creationId xmlns:a16="http://schemas.microsoft.com/office/drawing/2014/main" id="{52D50EAB-A9D6-77DA-0D1B-E8A2642AB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11" name="TextBox 3">
            <a:extLst>
              <a:ext uri="{FF2B5EF4-FFF2-40B4-BE49-F238E27FC236}">
                <a16:creationId xmlns:a16="http://schemas.microsoft.com/office/drawing/2014/main" id="{E8E1C6C9-AB97-A3A6-7AE1-A88B9CC6A3DD}"/>
              </a:ext>
            </a:extLst>
          </p:cNvPr>
          <p:cNvSpPr txBox="1"/>
          <p:nvPr/>
        </p:nvSpPr>
        <p:spPr>
          <a:xfrm>
            <a:off x="554204" y="1915948"/>
            <a:ext cx="11083591" cy="1611467"/>
          </a:xfrm>
          <a:prstGeom prst="rect">
            <a:avLst/>
          </a:prstGeom>
        </p:spPr>
        <p:txBody>
          <a:bodyPr lIns="0" tIns="0" rIns="0" bIns="0" rtlCol="0" anchor="t">
            <a:spAutoFit/>
          </a:bodyPr>
          <a:lstStyle/>
          <a:p>
            <a:pPr algn="ctr">
              <a:lnSpc>
                <a:spcPts val="14776"/>
              </a:lnSpc>
            </a:pPr>
            <a:r>
              <a:rPr lang="en-US" sz="6000" spc="1049">
                <a:solidFill>
                  <a:srgbClr val="FFFFFF"/>
                </a:solidFill>
                <a:latin typeface="Copperplate Gothic Bold"/>
              </a:rPr>
              <a:t>Criteria analysis  </a:t>
            </a:r>
            <a:endParaRPr lang="en-US"/>
          </a:p>
        </p:txBody>
      </p:sp>
    </p:spTree>
    <p:extLst>
      <p:ext uri="{BB962C8B-B14F-4D97-AF65-F5344CB8AC3E}">
        <p14:creationId xmlns:p14="http://schemas.microsoft.com/office/powerpoint/2010/main" val="9313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4568451"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Criteria Analysis  </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r>
              <a:rPr kumimoji="0" lang="en-US" sz="3844" b="0" i="0" u="none" strike="noStrike" kern="1200" cap="none" spc="377" normalizeH="0" baseline="0" noProof="0">
                <a:ln>
                  <a:noFill/>
                </a:ln>
                <a:solidFill>
                  <a:srgbClr val="231F20"/>
                </a:solidFill>
                <a:effectLst/>
                <a:uLnTx/>
                <a:uFillTx/>
                <a:latin typeface="Codec Pro ExtraBold"/>
                <a:ea typeface="+mn-ea"/>
                <a:cs typeface="+mn-cs"/>
              </a:rPr>
              <a:t> </a:t>
            </a: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defTabSz="609630"/>
              <a:endParaRPr lang="zh-CN" altLang="en-US" sz="1200">
                <a:solidFill>
                  <a:prstClr val="black"/>
                </a:solidFill>
                <a:latin typeface="Calibri"/>
                <a:ea typeface="宋体" panose="02010600030101010101" pitchFamily="2" charset="-122"/>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algn="ctr" defTabSz="609630">
              <a:lnSpc>
                <a:spcPts val="2565"/>
              </a:lnSpc>
            </a:pPr>
            <a:r>
              <a:rPr lang="en-GB" altLang="zh-CN" sz="2000">
                <a:effectLst/>
                <a:latin typeface="Calibri" panose="020F0502020204030204" pitchFamily="34" charset="0"/>
                <a:ea typeface="宋体" panose="02010600030101010101" pitchFamily="2" charset="-122"/>
                <a:cs typeface="Arial" panose="020B0604020202020204" pitchFamily="34" charset="0"/>
              </a:rPr>
              <a:t>Criteria </a:t>
            </a:r>
            <a:r>
              <a:rPr lang="en-GB" altLang="zh-CN" sz="2000">
                <a:latin typeface="Calibri" panose="020F0502020204030204" pitchFamily="34" charset="0"/>
                <a:ea typeface="宋体" panose="02010600030101010101" pitchFamily="2" charset="-122"/>
                <a:cs typeface="Arial" panose="020B0604020202020204" pitchFamily="34" charset="0"/>
              </a:rPr>
              <a:t>1-4</a:t>
            </a:r>
            <a:endParaRPr lang="en-US" altLang="zh-CN" sz="2400" spc="91">
              <a:latin typeface="Open Sauce"/>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548543" y="1673301"/>
            <a:ext cx="1442061" cy="1200329"/>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Construction</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and</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Maintenance</a:t>
            </a:r>
          </a:p>
          <a:p>
            <a:pPr algn="ctr"/>
            <a:r>
              <a:rPr lang="en-GB" altLang="zh-CN">
                <a:solidFill>
                  <a:schemeClr val="bg1"/>
                </a:solidFill>
                <a:latin typeface="Calibri"/>
                <a:ea typeface="宋体"/>
                <a:cs typeface="Arial"/>
              </a:rPr>
              <a:t> </a:t>
            </a:r>
            <a:r>
              <a:rPr lang="en-GB" altLang="zh-CN" sz="1800">
                <a:solidFill>
                  <a:schemeClr val="bg1"/>
                </a:solidFill>
                <a:effectLst/>
                <a:latin typeface="Calibri"/>
                <a:ea typeface="宋体"/>
                <a:cs typeface="Arial"/>
              </a:rPr>
              <a:t>Cost</a:t>
            </a:r>
            <a:endParaRPr lang="zh-CN" altLang="en-US"/>
          </a:p>
        </p:txBody>
      </p:sp>
      <p:sp>
        <p:nvSpPr>
          <p:cNvPr id="140" name="文本框 139">
            <a:extLst>
              <a:ext uri="{FF2B5EF4-FFF2-40B4-BE49-F238E27FC236}">
                <a16:creationId xmlns:a16="http://schemas.microsoft.com/office/drawing/2014/main" id="{335B4164-0FD9-D738-35B3-EEE36F54584E}"/>
              </a:ext>
            </a:extLst>
          </p:cNvPr>
          <p:cNvSpPr txBox="1"/>
          <p:nvPr/>
        </p:nvSpPr>
        <p:spPr>
          <a:xfrm>
            <a:off x="561554" y="5008399"/>
            <a:ext cx="1396856" cy="923330"/>
          </a:xfrm>
          <a:prstGeom prst="rect">
            <a:avLst/>
          </a:prstGeom>
          <a:noFill/>
        </p:spPr>
        <p:txBody>
          <a:bodyPr wrap="none" rtlCol="0">
            <a:spAutoFit/>
          </a:bodyPr>
          <a:lstStyle/>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Potential for </a:t>
            </a:r>
          </a:p>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Volume </a:t>
            </a:r>
          </a:p>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Growth</a:t>
            </a:r>
            <a:endParaRPr lang="zh-CN" altLang="en-US">
              <a:solidFill>
                <a:schemeClr val="bg1"/>
              </a:solidFil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469528" y="1862525"/>
            <a:ext cx="832664" cy="646331"/>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Digital</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Access</a:t>
            </a:r>
            <a:endParaRPr lang="zh-CN" altLang="en-US">
              <a:solidFill>
                <a:schemeClr val="bg1"/>
              </a:solidFill>
              <a:latin typeface="Calibri"/>
              <a:ea typeface="宋体" panose="02010600030101010101" pitchFamily="2" charset="-122"/>
              <a:cs typeface="Calibri"/>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382249" y="5124054"/>
            <a:ext cx="1071254" cy="646331"/>
          </a:xfrm>
          <a:prstGeom prst="rect">
            <a:avLst/>
          </a:prstGeom>
          <a:noFill/>
        </p:spPr>
        <p:txBody>
          <a:bodyPr wrap="none" rtlCol="0">
            <a:spAutoFit/>
          </a:bodyPr>
          <a:lstStyle/>
          <a:p>
            <a:pPr algn="ctr"/>
            <a:r>
              <a:rPr lang="en-GB" altLang="zh-CN">
                <a:solidFill>
                  <a:schemeClr val="bg1"/>
                </a:solidFill>
                <a:latin typeface="Calibri" panose="020F0502020204030204" pitchFamily="34" charset="0"/>
                <a:ea typeface="宋体" panose="02010600030101010101" pitchFamily="2" charset="-122"/>
                <a:cs typeface="Arial" panose="020B0604020202020204" pitchFamily="34" charset="0"/>
              </a:rPr>
              <a:t>Energy </a:t>
            </a:r>
          </a:p>
          <a:p>
            <a:pPr algn="ctr"/>
            <a:r>
              <a:rPr lang="en-GB" altLang="zh-CN">
                <a:solidFill>
                  <a:schemeClr val="bg1"/>
                </a:solidFill>
                <a:latin typeface="Calibri" panose="020F0502020204030204" pitchFamily="34" charset="0"/>
                <a:ea typeface="宋体" panose="02010600030101010101" pitchFamily="2" charset="-122"/>
                <a:cs typeface="Arial" panose="020B0604020202020204" pitchFamily="34" charset="0"/>
              </a:rPr>
              <a:t>Efficiency</a:t>
            </a:r>
            <a:endParaRPr lang="zh-CN" altLang="zh-CN">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7" name="TextBox 46">
            <a:extLst>
              <a:ext uri="{FF2B5EF4-FFF2-40B4-BE49-F238E27FC236}">
                <a16:creationId xmlns:a16="http://schemas.microsoft.com/office/drawing/2014/main" id="{26102F66-9BD7-D2EC-570F-C587CD505B1A}"/>
              </a:ext>
            </a:extLst>
          </p:cNvPr>
          <p:cNvSpPr txBox="1"/>
          <p:nvPr/>
        </p:nvSpPr>
        <p:spPr>
          <a:xfrm>
            <a:off x="8084088" y="2059779"/>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latin typeface="Calibri"/>
                <a:cs typeface="Calibri"/>
              </a:rPr>
              <a:t>Developing Amazon infrastructure is costly due to terrain and weather; using existing rivers reduces costs and maintains efficiency.</a:t>
            </a:r>
          </a:p>
        </p:txBody>
      </p:sp>
      <p:sp>
        <p:nvSpPr>
          <p:cNvPr id="13" name="TextBox 47">
            <a:extLst>
              <a:ext uri="{FF2B5EF4-FFF2-40B4-BE49-F238E27FC236}">
                <a16:creationId xmlns:a16="http://schemas.microsoft.com/office/drawing/2014/main" id="{51CD3541-8689-F4FE-1ABD-7922693467FE}"/>
              </a:ext>
            </a:extLst>
          </p:cNvPr>
          <p:cNvSpPr txBox="1"/>
          <p:nvPr/>
        </p:nvSpPr>
        <p:spPr>
          <a:xfrm>
            <a:off x="8084088" y="1805479"/>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cs typeface="Calibri"/>
              </a:rPr>
              <a:t>Construction and Maintenance Cost</a:t>
            </a:r>
          </a:p>
        </p:txBody>
      </p:sp>
      <p:sp>
        <p:nvSpPr>
          <p:cNvPr id="15" name="TextBox 42">
            <a:extLst>
              <a:ext uri="{FF2B5EF4-FFF2-40B4-BE49-F238E27FC236}">
                <a16:creationId xmlns:a16="http://schemas.microsoft.com/office/drawing/2014/main" id="{64FA25FB-CBA2-1A72-1E80-EF040B8A2D13}"/>
              </a:ext>
            </a:extLst>
          </p:cNvPr>
          <p:cNvSpPr txBox="1"/>
          <p:nvPr/>
        </p:nvSpPr>
        <p:spPr>
          <a:xfrm>
            <a:off x="8086794" y="4848366"/>
            <a:ext cx="2988229" cy="529247"/>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000000"/>
                </a:solidFill>
                <a:latin typeface="Calibri"/>
                <a:cs typeface="Calibri"/>
              </a:rPr>
              <a:t>Electrification and renewables in Amazon transport minimize emissions and promote sustainability.</a:t>
            </a:r>
          </a:p>
        </p:txBody>
      </p:sp>
      <p:sp>
        <p:nvSpPr>
          <p:cNvPr id="17" name="TextBox 43">
            <a:extLst>
              <a:ext uri="{FF2B5EF4-FFF2-40B4-BE49-F238E27FC236}">
                <a16:creationId xmlns:a16="http://schemas.microsoft.com/office/drawing/2014/main" id="{BE9E3712-F85A-FAB8-2C11-19E52E4FB7BA}"/>
              </a:ext>
            </a:extLst>
          </p:cNvPr>
          <p:cNvSpPr txBox="1"/>
          <p:nvPr/>
        </p:nvSpPr>
        <p:spPr>
          <a:xfrm>
            <a:off x="8086794" y="4531281"/>
            <a:ext cx="2310603" cy="252762"/>
          </a:xfrm>
          <a:prstGeom prst="rect">
            <a:avLst/>
          </a:prstGeom>
        </p:spPr>
        <p:txBody>
          <a:bodyPr lIns="0" tIns="0" rIns="0" bIns="0" rtlCol="0" anchor="t">
            <a:spAutoFit/>
          </a:bodyPr>
          <a:lstStyle/>
          <a:p>
            <a:pPr defTabSz="609630">
              <a:lnSpc>
                <a:spcPts val="2133"/>
              </a:lnSpc>
              <a:spcBef>
                <a:spcPct val="0"/>
              </a:spcBef>
            </a:pPr>
            <a:r>
              <a:rPr lang="en-US" sz="1500" spc="151">
                <a:solidFill>
                  <a:srgbClr val="397D5A"/>
                </a:solidFill>
                <a:latin typeface="Calibri"/>
                <a:cs typeface="Calibri"/>
              </a:rPr>
              <a:t>Energy Efficiency</a:t>
            </a:r>
          </a:p>
        </p:txBody>
      </p:sp>
      <p:sp>
        <p:nvSpPr>
          <p:cNvPr id="19" name="TextBox 48">
            <a:extLst>
              <a:ext uri="{FF2B5EF4-FFF2-40B4-BE49-F238E27FC236}">
                <a16:creationId xmlns:a16="http://schemas.microsoft.com/office/drawing/2014/main" id="{74CA3A36-4542-7009-7CC1-7AF049A895BD}"/>
              </a:ext>
            </a:extLst>
          </p:cNvPr>
          <p:cNvSpPr txBox="1"/>
          <p:nvPr/>
        </p:nvSpPr>
        <p:spPr>
          <a:xfrm>
            <a:off x="8086794" y="302125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000000"/>
                </a:solidFill>
                <a:latin typeface="Calibri"/>
                <a:cs typeface="Calibri"/>
              </a:rPr>
              <a:t>Scalable transport for the Amazon bioeconomy requires enhanced waterway capacity and frequent, quality product transport.</a:t>
            </a:r>
          </a:p>
        </p:txBody>
      </p:sp>
      <p:sp>
        <p:nvSpPr>
          <p:cNvPr id="21" name="TextBox 49">
            <a:extLst>
              <a:ext uri="{FF2B5EF4-FFF2-40B4-BE49-F238E27FC236}">
                <a16:creationId xmlns:a16="http://schemas.microsoft.com/office/drawing/2014/main" id="{096289DB-1ACD-505D-B908-DD4EFE427DB2}"/>
              </a:ext>
            </a:extLst>
          </p:cNvPr>
          <p:cNvSpPr txBox="1"/>
          <p:nvPr/>
        </p:nvSpPr>
        <p:spPr>
          <a:xfrm>
            <a:off x="8084088" y="2697887"/>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cs typeface="Calibri"/>
              </a:rPr>
              <a:t>Poten</a:t>
            </a:r>
            <a:r>
              <a:rPr lang="en-US" sz="1545" spc="151">
                <a:solidFill>
                  <a:srgbClr val="397D5A"/>
                </a:solidFill>
                <a:latin typeface="Calibri"/>
                <a:cs typeface="Calibri"/>
              </a:rPr>
              <a:t>tial for Volume G</a:t>
            </a:r>
            <a:r>
              <a:rPr lang="en-US" sz="1500" spc="151">
                <a:solidFill>
                  <a:srgbClr val="397D5A"/>
                </a:solidFill>
                <a:latin typeface="Calibri"/>
                <a:cs typeface="Calibri"/>
              </a:rPr>
              <a:t>rowth</a:t>
            </a:r>
          </a:p>
        </p:txBody>
      </p:sp>
      <p:sp>
        <p:nvSpPr>
          <p:cNvPr id="23" name="TextBox 49">
            <a:extLst>
              <a:ext uri="{FF2B5EF4-FFF2-40B4-BE49-F238E27FC236}">
                <a16:creationId xmlns:a16="http://schemas.microsoft.com/office/drawing/2014/main" id="{A27885F7-AB37-40C5-0CF4-2B3B524A4524}"/>
              </a:ext>
            </a:extLst>
          </p:cNvPr>
          <p:cNvSpPr txBox="1"/>
          <p:nvPr/>
        </p:nvSpPr>
        <p:spPr>
          <a:xfrm>
            <a:off x="8086794" y="3658244"/>
            <a:ext cx="3599918" cy="254300"/>
          </a:xfrm>
          <a:prstGeom prst="rect">
            <a:avLst/>
          </a:prstGeom>
        </p:spPr>
        <p:txBody>
          <a:bodyPr wrap="square" lIns="0" tIns="0" rIns="0" bIns="0" rtlCol="0" anchor="t">
            <a:spAutoFit/>
          </a:bodyPr>
          <a:lstStyle/>
          <a:p>
            <a:pPr defTabSz="609630">
              <a:lnSpc>
                <a:spcPts val="2133"/>
              </a:lnSpc>
              <a:spcBef>
                <a:spcPct val="0"/>
              </a:spcBef>
            </a:pPr>
            <a:r>
              <a:rPr lang="en-US" altLang="zh-CN" sz="1500" spc="151">
                <a:solidFill>
                  <a:srgbClr val="397D5A"/>
                </a:solidFill>
                <a:latin typeface="Calibri"/>
                <a:cs typeface="Calibri"/>
              </a:rPr>
              <a:t>Digital Access</a:t>
            </a:r>
          </a:p>
        </p:txBody>
      </p:sp>
      <p:sp>
        <p:nvSpPr>
          <p:cNvPr id="25" name="TextBox 48">
            <a:extLst>
              <a:ext uri="{FF2B5EF4-FFF2-40B4-BE49-F238E27FC236}">
                <a16:creationId xmlns:a16="http://schemas.microsoft.com/office/drawing/2014/main" id="{4971079A-2288-41EE-0589-46C4C15947E6}"/>
              </a:ext>
            </a:extLst>
          </p:cNvPr>
          <p:cNvSpPr txBox="1"/>
          <p:nvPr/>
        </p:nvSpPr>
        <p:spPr>
          <a:xfrm>
            <a:off x="8084088" y="3936548"/>
            <a:ext cx="3464639" cy="350737"/>
          </a:xfrm>
          <a:prstGeom prst="rect">
            <a:avLst/>
          </a:prstGeom>
        </p:spPr>
        <p:txBody>
          <a:bodyPr wrap="square" lIns="0" tIns="0" rIns="0" bIns="0" rtlCol="0" anchor="t">
            <a:spAutoFit/>
          </a:bodyPr>
          <a:lstStyle/>
          <a:p>
            <a:pPr algn="just" defTabSz="609630">
              <a:lnSpc>
                <a:spcPts val="1370"/>
              </a:lnSpc>
              <a:spcBef>
                <a:spcPct val="0"/>
              </a:spcBef>
            </a:pPr>
            <a:r>
              <a:rPr lang="en-US" altLang="zh-CN" sz="1100" spc="97">
                <a:latin typeface="Calibri"/>
                <a:cs typeface="Calibri"/>
              </a:rPr>
              <a:t>Enhancing Amazon's digital infrastructure boosts logistics efficiency, and sustainability</a:t>
            </a:r>
            <a:r>
              <a:rPr lang="en-US" sz="1100" spc="97">
                <a:latin typeface="Calibri"/>
                <a:cs typeface="Calibri"/>
              </a:rPr>
              <a:t>.</a:t>
            </a:r>
          </a:p>
        </p:txBody>
      </p:sp>
    </p:spTree>
    <p:extLst>
      <p:ext uri="{BB962C8B-B14F-4D97-AF65-F5344CB8AC3E}">
        <p14:creationId xmlns:p14="http://schemas.microsoft.com/office/powerpoint/2010/main" val="258494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4568451"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Criteria Analysis  </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00" b="0" i="0" u="none" strike="noStrike" kern="1200" cap="none" spc="377" normalizeH="0" baseline="0" noProof="0">
              <a:ln>
                <a:noFill/>
              </a:ln>
              <a:solidFill>
                <a:srgbClr val="231F20"/>
              </a:solidFill>
              <a:effectLst/>
              <a:uLnTx/>
              <a:uFillTx/>
              <a:latin typeface="Codec Pro ExtraBold"/>
              <a:ea typeface="+mn-ea"/>
              <a:cs typeface="+mn-cs"/>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a:solidFill>
            <a:srgbClr val="397D5A"/>
          </a:solidFill>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a:solidFill>
            <a:srgbClr val="397D5A"/>
          </a:solidFill>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a:solidFill>
            <a:srgbClr val="397D5A"/>
          </a:solidFill>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C5739"/>
                </a:solidFill>
                <a:effectLst/>
                <a:uLnTx/>
                <a:uFillTx/>
                <a:latin typeface="Calibri"/>
                <a:ea typeface="宋体" panose="02010600030101010101" pitchFamily="2" charset="-122"/>
                <a:cs typeface="+mn-cs"/>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marL="0" marR="0" lvl="0" indent="0" algn="ctr" defTabSz="60963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marL="0" marR="0" lvl="0" indent="0" algn="ctr" defTabSz="609630" rtl="0" eaLnBrk="1" fontAlgn="auto" latinLnBrk="0" hangingPunct="1">
              <a:lnSpc>
                <a:spcPts val="2565"/>
              </a:lnSpc>
              <a:spcBef>
                <a:spcPts val="0"/>
              </a:spcBef>
              <a:spcAft>
                <a:spcPts val="0"/>
              </a:spcAft>
              <a:buClrTx/>
              <a:buSzTx/>
              <a:buFontTx/>
              <a:buNone/>
              <a:tabLst/>
              <a:defRPr/>
            </a:pPr>
            <a:r>
              <a:rPr kumimoji="0" lang="en-GB" altLang="zh-CN" sz="20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rPr>
              <a:t>Criteria 5-8</a:t>
            </a:r>
            <a:endParaRPr kumimoji="0" lang="en-US" altLang="zh-CN" sz="2400" b="0" i="0" u="none" strike="noStrike" kern="1200" cap="none" spc="91" normalizeH="0" baseline="0" noProof="0">
              <a:ln>
                <a:noFill/>
              </a:ln>
              <a:solidFill>
                <a:prstClr val="black"/>
              </a:solidFill>
              <a:effectLst/>
              <a:uLnTx/>
              <a:uFillTx/>
              <a:latin typeface="Open Sauce"/>
              <a:ea typeface="宋体" panose="02010600030101010101" pitchFamily="2" charset="-122"/>
              <a:cs typeface="+mn-cs"/>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479149" y="1828855"/>
            <a:ext cx="1549142" cy="64633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schemeClr val="bg1"/>
                </a:solidFill>
                <a:effectLst/>
                <a:uLnTx/>
                <a:uFillTx/>
                <a:latin typeface="Calibri"/>
                <a:ea typeface="宋体"/>
                <a:cs typeface="Arial"/>
              </a:rPr>
              <a:t>Environmental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schemeClr val="bg1"/>
                </a:solidFill>
                <a:effectLst/>
                <a:uLnTx/>
                <a:uFillTx/>
                <a:latin typeface="Calibri"/>
                <a:ea typeface="宋体"/>
                <a:cs typeface="Arial"/>
              </a:rPr>
              <a:t>Impact</a:t>
            </a:r>
            <a:endParaRPr kumimoji="0" lang="zh-CN" altLang="en-US" sz="1800" b="0" i="0" u="none" strike="noStrike" kern="1200" cap="none" spc="0" normalizeH="0" baseline="0" noProof="0">
              <a:ln>
                <a:noFill/>
              </a:ln>
              <a:solidFill>
                <a:schemeClr val="bg1"/>
              </a:solidFill>
              <a:effectLst/>
              <a:uLnTx/>
              <a:uFillTx/>
              <a:latin typeface="Calibri"/>
              <a:ea typeface="宋体"/>
              <a:cs typeface="Arial"/>
            </a:endParaRPr>
          </a:p>
        </p:txBody>
      </p:sp>
      <p:sp>
        <p:nvSpPr>
          <p:cNvPr id="140" name="文本框 139">
            <a:extLst>
              <a:ext uri="{FF2B5EF4-FFF2-40B4-BE49-F238E27FC236}">
                <a16:creationId xmlns:a16="http://schemas.microsoft.com/office/drawing/2014/main" id="{335B4164-0FD9-D738-35B3-EEE36F54584E}"/>
              </a:ext>
            </a:extLst>
          </p:cNvPr>
          <p:cNvSpPr txBox="1"/>
          <p:nvPr/>
        </p:nvSpPr>
        <p:spPr>
          <a:xfrm>
            <a:off x="474481" y="5151766"/>
            <a:ext cx="1567545" cy="64633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schemeClr val="bg1"/>
                </a:solidFill>
                <a:effectLst/>
                <a:uLnTx/>
                <a:uFillTx/>
                <a:latin typeface="Calibri"/>
                <a:ea typeface="宋体"/>
                <a:cs typeface="Arial"/>
              </a:rPr>
              <a:t>Sensitivity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schemeClr val="bg1"/>
                </a:solidFill>
                <a:effectLst/>
                <a:uLnTx/>
                <a:uFillTx/>
                <a:latin typeface="Calibri"/>
                <a:ea typeface="宋体"/>
                <a:cs typeface="Arial"/>
              </a:rPr>
              <a:t>Climate events</a:t>
            </a:r>
            <a:endParaRPr kumimoji="0" lang="zh-CN" altLang="en-US" sz="1800" b="0" i="0" u="none" strike="noStrike" kern="1200" cap="none" spc="0" normalizeH="0" baseline="0" noProof="0">
              <a:ln>
                <a:noFill/>
              </a:ln>
              <a:solidFill>
                <a:schemeClr val="bg1"/>
              </a:solidFill>
              <a:effectLst/>
              <a:uLnTx/>
              <a:uFillTx/>
              <a:latin typeface="Calibri"/>
              <a:ea typeface="宋体"/>
              <a:cs typeface="Aria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302367" y="1862525"/>
            <a:ext cx="1166986" cy="64633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prstClr val="white"/>
                </a:solidFill>
                <a:effectLst/>
                <a:uLnTx/>
                <a:uFillTx/>
                <a:latin typeface="Calibri"/>
                <a:ea typeface="宋体"/>
                <a:cs typeface="Arial"/>
              </a:rPr>
              <a:t>Safety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a:ln>
                  <a:noFill/>
                </a:ln>
                <a:solidFill>
                  <a:prstClr val="white"/>
                </a:solidFill>
                <a:effectLst/>
                <a:uLnTx/>
                <a:uFillTx/>
                <a:latin typeface="Calibri"/>
                <a:ea typeface="宋体"/>
                <a:cs typeface="Arial"/>
              </a:rPr>
              <a:t>Security</a:t>
            </a:r>
            <a:endParaRPr kumimoji="0" lang="zh-CN" altLang="en-US" sz="1800" b="0" i="0" u="none" strike="noStrike" kern="1200" cap="none" spc="0" normalizeH="0" baseline="0" noProof="0">
              <a:ln>
                <a:noFill/>
              </a:ln>
              <a:solidFill>
                <a:prstClr val="white"/>
              </a:solidFill>
              <a:effectLst/>
              <a:uLnTx/>
              <a:uFillTx/>
              <a:latin typeface="Calibri"/>
              <a:ea typeface="宋体"/>
              <a:cs typeface="Arial"/>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426557" y="5124054"/>
            <a:ext cx="982641" cy="64633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Calibri"/>
                <a:ea typeface="宋体"/>
                <a:cs typeface="Arial"/>
              </a:rPr>
              <a:t>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Calibri"/>
                <a:ea typeface="宋体"/>
                <a:cs typeface="Arial"/>
              </a:rPr>
              <a:t>Creation</a:t>
            </a:r>
            <a:endParaRPr kumimoji="0" lang="zh-CN" altLang="en-US" sz="1800" b="0" i="0" u="none" strike="noStrike" kern="1200" cap="none" spc="0" normalizeH="0" baseline="0" noProof="0">
              <a:ln>
                <a:noFill/>
              </a:ln>
              <a:solidFill>
                <a:schemeClr val="bg1"/>
              </a:solidFill>
              <a:effectLst/>
              <a:uLnTx/>
              <a:uFillTx/>
              <a:latin typeface="Calibri"/>
              <a:ea typeface="宋体"/>
              <a:cs typeface="Arial"/>
            </a:endParaRPr>
          </a:p>
        </p:txBody>
      </p:sp>
      <p:sp>
        <p:nvSpPr>
          <p:cNvPr id="3" name="TextBox 46">
            <a:extLst>
              <a:ext uri="{FF2B5EF4-FFF2-40B4-BE49-F238E27FC236}">
                <a16:creationId xmlns:a16="http://schemas.microsoft.com/office/drawing/2014/main" id="{6CC7AB62-FA18-B327-AA61-9CD2ED3E322F}"/>
              </a:ext>
            </a:extLst>
          </p:cNvPr>
          <p:cNvSpPr txBox="1"/>
          <p:nvPr/>
        </p:nvSpPr>
        <p:spPr>
          <a:xfrm>
            <a:off x="8084088" y="1901442"/>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latin typeface="Calibri"/>
                <a:cs typeface="Calibri"/>
              </a:rPr>
              <a:t>Sustainable Amazon transport focuses on reducing pollution and protecting biodiversity through electric and waterway modes.</a:t>
            </a:r>
            <a:endParaRPr lang="en-US"/>
          </a:p>
        </p:txBody>
      </p:sp>
      <p:sp>
        <p:nvSpPr>
          <p:cNvPr id="5" name="TextBox 47">
            <a:extLst>
              <a:ext uri="{FF2B5EF4-FFF2-40B4-BE49-F238E27FC236}">
                <a16:creationId xmlns:a16="http://schemas.microsoft.com/office/drawing/2014/main" id="{FB3C9B90-31C4-8A5E-CBE5-CBB590CDA450}"/>
              </a:ext>
            </a:extLst>
          </p:cNvPr>
          <p:cNvSpPr txBox="1"/>
          <p:nvPr/>
        </p:nvSpPr>
        <p:spPr>
          <a:xfrm>
            <a:off x="8084088" y="1647141"/>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cs typeface="Calibri"/>
              </a:rPr>
              <a:t>Environmental Impact</a:t>
            </a:r>
            <a:endParaRPr lang="en-US"/>
          </a:p>
        </p:txBody>
      </p:sp>
      <p:sp>
        <p:nvSpPr>
          <p:cNvPr id="7" name="TextBox 42">
            <a:extLst>
              <a:ext uri="{FF2B5EF4-FFF2-40B4-BE49-F238E27FC236}">
                <a16:creationId xmlns:a16="http://schemas.microsoft.com/office/drawing/2014/main" id="{C592213C-90EB-3E3B-FD7C-0805E6A429B4}"/>
              </a:ext>
            </a:extLst>
          </p:cNvPr>
          <p:cNvSpPr txBox="1"/>
          <p:nvPr/>
        </p:nvSpPr>
        <p:spPr>
          <a:xfrm>
            <a:off x="8086794" y="5194730"/>
            <a:ext cx="2988229" cy="710516"/>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000000"/>
                </a:solidFill>
                <a:latin typeface="Calibri"/>
                <a:cs typeface="Calibri"/>
              </a:rPr>
              <a:t>Developing transportation infrastructure in the Amazon boosts jobs and GDP through sustainable practices like zero deforestation.</a:t>
            </a:r>
            <a:endParaRPr lang="en-US"/>
          </a:p>
        </p:txBody>
      </p:sp>
      <p:sp>
        <p:nvSpPr>
          <p:cNvPr id="9" name="TextBox 43">
            <a:extLst>
              <a:ext uri="{FF2B5EF4-FFF2-40B4-BE49-F238E27FC236}">
                <a16:creationId xmlns:a16="http://schemas.microsoft.com/office/drawing/2014/main" id="{AA5B27E0-2A81-3B8B-CE21-42417FFD42F2}"/>
              </a:ext>
            </a:extLst>
          </p:cNvPr>
          <p:cNvSpPr txBox="1"/>
          <p:nvPr/>
        </p:nvSpPr>
        <p:spPr>
          <a:xfrm>
            <a:off x="8086794" y="4946917"/>
            <a:ext cx="2310603" cy="483594"/>
          </a:xfrm>
          <a:prstGeom prst="rect">
            <a:avLst/>
          </a:prstGeom>
        </p:spPr>
        <p:txBody>
          <a:bodyPr lIns="0" tIns="0" rIns="0" bIns="0" rtlCol="0" anchor="t">
            <a:spAutoFit/>
          </a:bodyPr>
          <a:lstStyle/>
          <a:p>
            <a:pPr defTabSz="609630"/>
            <a:r>
              <a:rPr lang="en-US" sz="1500" spc="151">
                <a:solidFill>
                  <a:srgbClr val="397D5A"/>
                </a:solidFill>
                <a:latin typeface="Calibri"/>
                <a:cs typeface="Calibri"/>
              </a:rPr>
              <a:t>Job Creation</a:t>
            </a:r>
            <a:endParaRPr lang="en-US" sz="1500" spc="151">
              <a:solidFill>
                <a:srgbClr val="000000"/>
              </a:solidFill>
              <a:latin typeface="Calibri"/>
              <a:cs typeface="Calibri"/>
            </a:endParaRPr>
          </a:p>
          <a:p>
            <a:pPr defTabSz="609630">
              <a:lnSpc>
                <a:spcPts val="2133"/>
              </a:lnSpc>
              <a:spcBef>
                <a:spcPct val="0"/>
              </a:spcBef>
            </a:pPr>
            <a:endParaRPr lang="en-US" sz="1500" spc="151">
              <a:solidFill>
                <a:srgbClr val="397D5A"/>
              </a:solidFill>
              <a:latin typeface="Calibri"/>
              <a:ea typeface="Calibri"/>
              <a:cs typeface="Calibri"/>
            </a:endParaRPr>
          </a:p>
        </p:txBody>
      </p:sp>
      <p:sp>
        <p:nvSpPr>
          <p:cNvPr id="11" name="TextBox 48">
            <a:extLst>
              <a:ext uri="{FF2B5EF4-FFF2-40B4-BE49-F238E27FC236}">
                <a16:creationId xmlns:a16="http://schemas.microsoft.com/office/drawing/2014/main" id="{033A342B-6930-86BD-573D-0831AB742856}"/>
              </a:ext>
            </a:extLst>
          </p:cNvPr>
          <p:cNvSpPr txBox="1"/>
          <p:nvPr/>
        </p:nvSpPr>
        <p:spPr>
          <a:xfrm>
            <a:off x="8086794" y="284312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000000"/>
                </a:solidFill>
                <a:latin typeface="Calibri"/>
                <a:cs typeface="Calibri"/>
              </a:rPr>
              <a:t>The Amazon's climate challenges transportation, particularly for perishables, requiring consistent conditions despite weather disruptions.</a:t>
            </a:r>
            <a:endParaRPr lang="en-US"/>
          </a:p>
        </p:txBody>
      </p:sp>
      <p:sp>
        <p:nvSpPr>
          <p:cNvPr id="13" name="TextBox 49">
            <a:extLst>
              <a:ext uri="{FF2B5EF4-FFF2-40B4-BE49-F238E27FC236}">
                <a16:creationId xmlns:a16="http://schemas.microsoft.com/office/drawing/2014/main" id="{1D6880C4-4627-C6C6-2ED2-5EC0165D591D}"/>
              </a:ext>
            </a:extLst>
          </p:cNvPr>
          <p:cNvSpPr txBox="1"/>
          <p:nvPr/>
        </p:nvSpPr>
        <p:spPr>
          <a:xfrm>
            <a:off x="8084088" y="2589030"/>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cs typeface="Calibri"/>
              </a:rPr>
              <a:t>Sensitivity to Climate events</a:t>
            </a:r>
            <a:endParaRPr lang="en-US"/>
          </a:p>
        </p:txBody>
      </p:sp>
      <p:sp>
        <p:nvSpPr>
          <p:cNvPr id="15" name="TextBox 49">
            <a:extLst>
              <a:ext uri="{FF2B5EF4-FFF2-40B4-BE49-F238E27FC236}">
                <a16:creationId xmlns:a16="http://schemas.microsoft.com/office/drawing/2014/main" id="{DA40E1EA-E76A-2F54-5CDE-55D627F1E9B6}"/>
              </a:ext>
            </a:extLst>
          </p:cNvPr>
          <p:cNvSpPr txBox="1"/>
          <p:nvPr/>
        </p:nvSpPr>
        <p:spPr>
          <a:xfrm>
            <a:off x="8086794" y="3629489"/>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ea typeface="Calibri"/>
                <a:cs typeface="Calibri"/>
              </a:rPr>
              <a:t>Safety and Security</a:t>
            </a:r>
            <a:endParaRPr lang="en-US" err="1"/>
          </a:p>
        </p:txBody>
      </p:sp>
      <p:sp>
        <p:nvSpPr>
          <p:cNvPr id="17" name="TextBox 48">
            <a:extLst>
              <a:ext uri="{FF2B5EF4-FFF2-40B4-BE49-F238E27FC236}">
                <a16:creationId xmlns:a16="http://schemas.microsoft.com/office/drawing/2014/main" id="{ADFA83D8-5B42-08DE-F061-20B516506CBB}"/>
              </a:ext>
            </a:extLst>
          </p:cNvPr>
          <p:cNvSpPr txBox="1"/>
          <p:nvPr/>
        </p:nvSpPr>
        <p:spPr>
          <a:xfrm>
            <a:off x="8084088" y="3936549"/>
            <a:ext cx="3464639" cy="1018292"/>
          </a:xfrm>
          <a:prstGeom prst="rect">
            <a:avLst/>
          </a:prstGeom>
        </p:spPr>
        <p:txBody>
          <a:bodyPr wrap="square" lIns="0" tIns="0" rIns="0" bIns="0" rtlCol="0" anchor="t">
            <a:spAutoFit/>
          </a:bodyPr>
          <a:lstStyle/>
          <a:p>
            <a:pPr algn="just" defTabSz="609630"/>
            <a:r>
              <a:rPr lang="en-US" sz="1100" spc="97">
                <a:latin typeface="Calibri"/>
                <a:ea typeface="Calibri"/>
                <a:cs typeface="Calibri"/>
              </a:rPr>
              <a:t>To ensure the safety of bioeconomy products and infrastructure, robust security measures, comprehensive safety regulations, and extensive training are essential to mitigate risks from theft, damage, disasters, and attacks</a:t>
            </a:r>
            <a:r>
              <a:rPr lang="en-US" sz="1100" spc="97">
                <a:latin typeface="Calibri"/>
                <a:cs typeface="Calibri"/>
              </a:rPr>
              <a:t>.</a:t>
            </a:r>
          </a:p>
          <a:p>
            <a:pPr algn="just" defTabSz="609630">
              <a:lnSpc>
                <a:spcPts val="1370"/>
              </a:lnSpc>
              <a:spcBef>
                <a:spcPct val="0"/>
              </a:spcBef>
            </a:pPr>
            <a:endParaRPr lang="en-US" sz="1100" spc="97">
              <a:latin typeface="Calibri"/>
              <a:ea typeface="Calibri"/>
              <a:cs typeface="Calibri"/>
            </a:endParaRPr>
          </a:p>
        </p:txBody>
      </p:sp>
    </p:spTree>
    <p:extLst>
      <p:ext uri="{BB962C8B-B14F-4D97-AF65-F5344CB8AC3E}">
        <p14:creationId xmlns:p14="http://schemas.microsoft.com/office/powerpoint/2010/main" val="1593088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2" name="Freeform 2">
            <a:extLst>
              <a:ext uri="{FF2B5EF4-FFF2-40B4-BE49-F238E27FC236}">
                <a16:creationId xmlns:a16="http://schemas.microsoft.com/office/drawing/2014/main" id="{CCEAC95B-F934-29FB-FA33-DDE2349AE671}"/>
              </a:ext>
            </a:extLst>
          </p:cNvPr>
          <p:cNvSpPr/>
          <p:nvPr/>
        </p:nvSpPr>
        <p:spPr>
          <a:xfrm>
            <a:off x="9463543" y="4384822"/>
            <a:ext cx="3772181" cy="3745077"/>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3" name="Group 3">
            <a:extLst>
              <a:ext uri="{FF2B5EF4-FFF2-40B4-BE49-F238E27FC236}">
                <a16:creationId xmlns:a16="http://schemas.microsoft.com/office/drawing/2014/main" id="{95ED8D7F-592F-9F5D-CB62-20870B9084F7}"/>
              </a:ext>
            </a:extLst>
          </p:cNvPr>
          <p:cNvGrpSpPr/>
          <p:nvPr/>
        </p:nvGrpSpPr>
        <p:grpSpPr>
          <a:xfrm>
            <a:off x="10882662" y="3676281"/>
            <a:ext cx="2085109" cy="2085109"/>
            <a:chOff x="0" y="0"/>
            <a:chExt cx="812800" cy="812800"/>
          </a:xfrm>
        </p:grpSpPr>
        <p:sp>
          <p:nvSpPr>
            <p:cNvPr id="4" name="Freeform 4">
              <a:extLst>
                <a:ext uri="{FF2B5EF4-FFF2-40B4-BE49-F238E27FC236}">
                  <a16:creationId xmlns:a16="http://schemas.microsoft.com/office/drawing/2014/main" id="{CBC3FD82-1E95-BA63-1E92-E1A3327105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5" name="TextBox 5">
              <a:extLst>
                <a:ext uri="{FF2B5EF4-FFF2-40B4-BE49-F238E27FC236}">
                  <a16:creationId xmlns:a16="http://schemas.microsoft.com/office/drawing/2014/main" id="{7A4E57E9-43BB-F123-3A5C-A4FB74E2F1A1}"/>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39">
            <a:extLst>
              <a:ext uri="{FF2B5EF4-FFF2-40B4-BE49-F238E27FC236}">
                <a16:creationId xmlns:a16="http://schemas.microsoft.com/office/drawing/2014/main" id="{2DB49442-425D-210A-C504-7005F3A63329}"/>
              </a:ext>
            </a:extLst>
          </p:cNvPr>
          <p:cNvSpPr txBox="1"/>
          <p:nvPr/>
        </p:nvSpPr>
        <p:spPr>
          <a:xfrm>
            <a:off x="503277" y="504819"/>
            <a:ext cx="7671869" cy="604524"/>
          </a:xfrm>
          <a:prstGeom prst="rect">
            <a:avLst/>
          </a:prstGeom>
        </p:spPr>
        <p:txBody>
          <a:bodyPr wrap="square" lIns="0" tIns="0" rIns="0" bIns="0" rtlCol="0" anchor="t">
            <a:spAutoFit/>
          </a:bodyPr>
          <a:lstStyle/>
          <a:p>
            <a:pPr lvl="1" defTabSz="609630">
              <a:lnSpc>
                <a:spcPts val="5304"/>
              </a:lnSpc>
              <a:spcBef>
                <a:spcPct val="0"/>
              </a:spcBef>
              <a:defRPr/>
            </a:pPr>
            <a:r>
              <a:rPr lang="en-US" altLang="zh-CN" sz="2800" b="1" spc="300">
                <a:solidFill>
                  <a:prstClr val="black"/>
                </a:solidFill>
                <a:latin typeface="Calibri"/>
                <a:ea typeface="宋体"/>
              </a:rPr>
              <a:t>Scoring System</a:t>
            </a:r>
            <a:endParaRPr lang="en-US" sz="4000" b="0" i="0" u="none" strike="noStrike" kern="1200" cap="none" spc="377" normalizeH="0" baseline="0" noProof="0">
              <a:ln>
                <a:noFill/>
              </a:ln>
              <a:solidFill>
                <a:srgbClr val="231F20"/>
              </a:solidFill>
              <a:effectLst/>
              <a:uLnTx/>
              <a:uFillTx/>
              <a:latin typeface="Codec Pro ExtraBold"/>
            </a:endParaRPr>
          </a:p>
        </p:txBody>
      </p:sp>
      <p:sp>
        <p:nvSpPr>
          <p:cNvPr id="8" name="ZoneTexte 7">
            <a:extLst>
              <a:ext uri="{FF2B5EF4-FFF2-40B4-BE49-F238E27FC236}">
                <a16:creationId xmlns:a16="http://schemas.microsoft.com/office/drawing/2014/main" id="{888A68E1-77BD-0D05-DA16-C418BCAB7DEF}"/>
              </a:ext>
            </a:extLst>
          </p:cNvPr>
          <p:cNvSpPr txBox="1"/>
          <p:nvPr/>
        </p:nvSpPr>
        <p:spPr>
          <a:xfrm>
            <a:off x="2108723" y="6313179"/>
            <a:ext cx="77854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a:solidFill>
                  <a:srgbClr val="0070C0"/>
                </a:solidFill>
                <a:latin typeface="Calibri"/>
                <a:ea typeface="+mn-lt"/>
                <a:cs typeface="+mn-lt"/>
              </a:rPr>
              <a:t>(</a:t>
            </a:r>
            <a:r>
              <a:rPr lang="fr-FR" i="1" err="1">
                <a:solidFill>
                  <a:srgbClr val="0070C0"/>
                </a:solidFill>
                <a:latin typeface="Calibri"/>
                <a:ea typeface="+mn-lt"/>
                <a:cs typeface="+mn-lt"/>
              </a:rPr>
              <a:t>Elita</a:t>
            </a:r>
            <a:r>
              <a:rPr lang="fr-FR" i="1">
                <a:solidFill>
                  <a:srgbClr val="0070C0"/>
                </a:solidFill>
                <a:latin typeface="Calibri"/>
                <a:ea typeface="+mn-lt"/>
                <a:cs typeface="+mn-lt"/>
              </a:rPr>
              <a:t> </a:t>
            </a:r>
            <a:r>
              <a:rPr lang="fr-FR" i="1" err="1">
                <a:solidFill>
                  <a:srgbClr val="0070C0"/>
                </a:solidFill>
                <a:latin typeface="Calibri"/>
                <a:ea typeface="+mn-lt"/>
                <a:cs typeface="+mn-lt"/>
              </a:rPr>
              <a:t>Amrina</a:t>
            </a:r>
            <a:r>
              <a:rPr lang="fr-FR" i="1">
                <a:solidFill>
                  <a:srgbClr val="0070C0"/>
                </a:solidFill>
                <a:latin typeface="Calibri"/>
                <a:ea typeface="+mn-lt"/>
                <a:cs typeface="+mn-lt"/>
              </a:rPr>
              <a:t> et al. / </a:t>
            </a:r>
            <a:r>
              <a:rPr lang="fr-FR" i="1" err="1">
                <a:solidFill>
                  <a:srgbClr val="0070C0"/>
                </a:solidFill>
                <a:latin typeface="Calibri"/>
                <a:ea typeface="+mn-lt"/>
                <a:cs typeface="+mn-lt"/>
              </a:rPr>
              <a:t>Procedia</a:t>
            </a:r>
            <a:r>
              <a:rPr lang="fr-FR" i="1">
                <a:solidFill>
                  <a:srgbClr val="0070C0"/>
                </a:solidFill>
                <a:latin typeface="Calibri"/>
                <a:ea typeface="+mn-lt"/>
                <a:cs typeface="+mn-lt"/>
              </a:rPr>
              <a:t> </a:t>
            </a:r>
            <a:r>
              <a:rPr lang="fr-FR" i="1" err="1">
                <a:solidFill>
                  <a:srgbClr val="0070C0"/>
                </a:solidFill>
                <a:latin typeface="Calibri"/>
                <a:ea typeface="+mn-lt"/>
                <a:cs typeface="+mn-lt"/>
              </a:rPr>
              <a:t>Manufacturing</a:t>
            </a:r>
            <a:r>
              <a:rPr lang="fr-FR" i="1">
                <a:solidFill>
                  <a:srgbClr val="0070C0"/>
                </a:solidFill>
                <a:latin typeface="Calibri"/>
                <a:ea typeface="+mn-lt"/>
                <a:cs typeface="+mn-lt"/>
              </a:rPr>
              <a:t> 43 (2020) 674–681)</a:t>
            </a:r>
            <a:endParaRPr lang="fr-FR" i="1">
              <a:solidFill>
                <a:srgbClr val="0070C0"/>
              </a:solidFill>
              <a:latin typeface="Calibri"/>
            </a:endParaRPr>
          </a:p>
        </p:txBody>
      </p:sp>
      <p:graphicFrame>
        <p:nvGraphicFramePr>
          <p:cNvPr id="10" name="Table 9">
            <a:extLst>
              <a:ext uri="{FF2B5EF4-FFF2-40B4-BE49-F238E27FC236}">
                <a16:creationId xmlns:a16="http://schemas.microsoft.com/office/drawing/2014/main" id="{DC466B86-BA46-331D-0D52-5623020A418F}"/>
              </a:ext>
            </a:extLst>
          </p:cNvPr>
          <p:cNvGraphicFramePr>
            <a:graphicFrameLocks noGrp="1"/>
          </p:cNvGraphicFramePr>
          <p:nvPr>
            <p:extLst>
              <p:ext uri="{D42A27DB-BD31-4B8C-83A1-F6EECF244321}">
                <p14:modId xmlns:p14="http://schemas.microsoft.com/office/powerpoint/2010/main" val="2695014966"/>
              </p:ext>
            </p:extLst>
          </p:nvPr>
        </p:nvGraphicFramePr>
        <p:xfrm>
          <a:off x="1900051" y="1444831"/>
          <a:ext cx="6730224" cy="4821672"/>
        </p:xfrm>
        <a:graphic>
          <a:graphicData uri="http://schemas.openxmlformats.org/drawingml/2006/table">
            <a:tbl>
              <a:tblPr bandRow="1">
                <a:tableStyleId>{5C22544A-7EE6-4342-B048-85BDC9FD1C3A}</a:tableStyleId>
              </a:tblPr>
              <a:tblGrid>
                <a:gridCol w="2040652">
                  <a:extLst>
                    <a:ext uri="{9D8B030D-6E8A-4147-A177-3AD203B41FA5}">
                      <a16:colId xmlns:a16="http://schemas.microsoft.com/office/drawing/2014/main" val="1748441398"/>
                    </a:ext>
                  </a:extLst>
                </a:gridCol>
                <a:gridCol w="2040652">
                  <a:extLst>
                    <a:ext uri="{9D8B030D-6E8A-4147-A177-3AD203B41FA5}">
                      <a16:colId xmlns:a16="http://schemas.microsoft.com/office/drawing/2014/main" val="3836079819"/>
                    </a:ext>
                  </a:extLst>
                </a:gridCol>
                <a:gridCol w="1353892">
                  <a:extLst>
                    <a:ext uri="{9D8B030D-6E8A-4147-A177-3AD203B41FA5}">
                      <a16:colId xmlns:a16="http://schemas.microsoft.com/office/drawing/2014/main" val="1611664648"/>
                    </a:ext>
                  </a:extLst>
                </a:gridCol>
                <a:gridCol w="1295028">
                  <a:extLst>
                    <a:ext uri="{9D8B030D-6E8A-4147-A177-3AD203B41FA5}">
                      <a16:colId xmlns:a16="http://schemas.microsoft.com/office/drawing/2014/main" val="842642459"/>
                    </a:ext>
                  </a:extLst>
                </a:gridCol>
              </a:tblGrid>
              <a:tr h="293268">
                <a:tc>
                  <a:txBody>
                    <a:bodyPr/>
                    <a:lstStyle/>
                    <a:p>
                      <a:pPr algn="ctr" fontAlgn="b"/>
                      <a:r>
                        <a:rPr lang="en-US" sz="1400" b="1">
                          <a:effectLst/>
                          <a:latin typeface="Calibri"/>
                          <a:ea typeface="等线"/>
                        </a:rPr>
                        <a:t>Aspects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r>
                        <a:rPr lang="en-US" sz="1400" b="1">
                          <a:effectLst/>
                          <a:latin typeface="Calibri"/>
                          <a:ea typeface="等线"/>
                        </a:rPr>
                        <a:t>Indicators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r>
                        <a:rPr lang="en-US" sz="1400" b="1">
                          <a:effectLst/>
                          <a:latin typeface="Calibri"/>
                          <a:ea typeface="等线"/>
                        </a:rPr>
                        <a:t>Calculated</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r>
                        <a:rPr lang="en-US" sz="1400" b="1">
                          <a:effectLst/>
                          <a:latin typeface="Calibri"/>
                          <a:ea typeface="等线"/>
                        </a:rPr>
                        <a:t>Weight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66906010"/>
                  </a:ext>
                </a:extLst>
              </a:tr>
              <a:tr h="991935">
                <a:tc rowSpan="3">
                  <a:txBody>
                    <a:bodyPr/>
                    <a:lstStyle/>
                    <a:p>
                      <a:pPr algn="ctr" fontAlgn="ctr"/>
                      <a:r>
                        <a:rPr lang="en-US" sz="1400" b="0">
                          <a:effectLst/>
                          <a:latin typeface="Calibri"/>
                          <a:ea typeface="等线"/>
                        </a:rPr>
                        <a:t>Economic</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u="sng">
                          <a:effectLst/>
                          <a:latin typeface="Calibri"/>
                          <a:ea typeface="等线"/>
                        </a:rPr>
                        <a:t>Construction and Maintenance cost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0.237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19.67%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extLst>
                  <a:ext uri="{0D108BD9-81ED-4DB2-BD59-A6C34878D82A}">
                    <a16:rowId xmlns:a16="http://schemas.microsoft.com/office/drawing/2014/main" val="2746418584"/>
                  </a:ext>
                </a:extLst>
              </a:tr>
              <a:tr h="293268">
                <a:tc vMerge="1">
                  <a:txBody>
                    <a:bodyPr/>
                    <a:lstStyle/>
                    <a:p>
                      <a:endParaRPr lang="en-US"/>
                    </a:p>
                  </a:txBody>
                  <a:tcPr/>
                </a:tc>
                <a:tc>
                  <a:txBody>
                    <a:bodyPr/>
                    <a:lstStyle/>
                    <a:p>
                      <a:pPr algn="ctr" fontAlgn="b"/>
                      <a:r>
                        <a:rPr lang="en-US" sz="1400" b="0" i="0" u="sng">
                          <a:effectLst/>
                          <a:latin typeface="Calibri"/>
                          <a:ea typeface="等线"/>
                        </a:rPr>
                        <a:t>Digital access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0.126</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10.46%</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extLst>
                  <a:ext uri="{0D108BD9-81ED-4DB2-BD59-A6C34878D82A}">
                    <a16:rowId xmlns:a16="http://schemas.microsoft.com/office/drawing/2014/main" val="2114457494"/>
                  </a:ext>
                </a:extLst>
              </a:tr>
              <a:tr h="534783">
                <a:tc vMerge="1">
                  <a:txBody>
                    <a:bodyPr/>
                    <a:lstStyle/>
                    <a:p>
                      <a:endParaRPr lang="en-US"/>
                    </a:p>
                  </a:txBody>
                  <a:tcPr/>
                </a:tc>
                <a:tc>
                  <a:txBody>
                    <a:bodyPr/>
                    <a:lstStyle/>
                    <a:p>
                      <a:pPr algn="ctr" fontAlgn="b"/>
                      <a:r>
                        <a:rPr lang="en-US" sz="1400" b="0">
                          <a:effectLst/>
                          <a:latin typeface="Calibri"/>
                          <a:ea typeface="等线"/>
                        </a:rPr>
                        <a:t>Potential volume growth</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0.078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tc>
                  <a:txBody>
                    <a:bodyPr/>
                    <a:lstStyle/>
                    <a:p>
                      <a:pPr algn="ctr" fontAlgn="b"/>
                      <a:r>
                        <a:rPr lang="en-US" sz="1400" b="0">
                          <a:effectLst/>
                          <a:latin typeface="Calibri"/>
                          <a:ea typeface="等线"/>
                        </a:rPr>
                        <a:t>6.47%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CD6"/>
                    </a:solidFill>
                  </a:tcPr>
                </a:tc>
                <a:extLst>
                  <a:ext uri="{0D108BD9-81ED-4DB2-BD59-A6C34878D82A}">
                    <a16:rowId xmlns:a16="http://schemas.microsoft.com/office/drawing/2014/main" val="2174557589"/>
                  </a:ext>
                </a:extLst>
              </a:tr>
              <a:tr h="526158">
                <a:tc rowSpan="2">
                  <a:txBody>
                    <a:bodyPr/>
                    <a:lstStyle/>
                    <a:p>
                      <a:pPr algn="ctr" fontAlgn="ctr"/>
                      <a:r>
                        <a:rPr lang="en-US" sz="1400" b="0">
                          <a:effectLst/>
                          <a:latin typeface="Calibri"/>
                          <a:ea typeface="等线"/>
                        </a:rPr>
                        <a:t>Social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tc>
                  <a:txBody>
                    <a:bodyPr/>
                    <a:lstStyle/>
                    <a:p>
                      <a:pPr algn="ctr" fontAlgn="b"/>
                      <a:r>
                        <a:rPr lang="en-US" sz="1400" b="0" i="0" u="sng">
                          <a:effectLst/>
                          <a:latin typeface="Calibri"/>
                          <a:ea typeface="等线"/>
                        </a:rPr>
                        <a:t>Safety and security</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tc>
                  <a:txBody>
                    <a:bodyPr/>
                    <a:lstStyle/>
                    <a:p>
                      <a:pPr algn="ctr" fontAlgn="b"/>
                      <a:r>
                        <a:rPr lang="en-US" sz="1400" b="0">
                          <a:effectLst/>
                          <a:latin typeface="Calibri"/>
                          <a:ea typeface="等线"/>
                        </a:rPr>
                        <a:t>0.409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tc>
                  <a:txBody>
                    <a:bodyPr/>
                    <a:lstStyle/>
                    <a:p>
                      <a:pPr algn="ctr" fontAlgn="b"/>
                      <a:r>
                        <a:rPr lang="en-US" sz="1400" b="0">
                          <a:effectLst/>
                          <a:latin typeface="Calibri"/>
                          <a:ea typeface="等线"/>
                        </a:rPr>
                        <a:t>33.94%</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extLst>
                  <a:ext uri="{0D108BD9-81ED-4DB2-BD59-A6C34878D82A}">
                    <a16:rowId xmlns:a16="http://schemas.microsoft.com/office/drawing/2014/main" val="3194568330"/>
                  </a:ext>
                </a:extLst>
              </a:tr>
              <a:tr h="534783">
                <a:tc vMerge="1">
                  <a:txBody>
                    <a:bodyPr/>
                    <a:lstStyle/>
                    <a:p>
                      <a:endParaRPr lang="en-US"/>
                    </a:p>
                  </a:txBody>
                  <a:tcPr/>
                </a:tc>
                <a:tc>
                  <a:txBody>
                    <a:bodyPr/>
                    <a:lstStyle/>
                    <a:p>
                      <a:pPr algn="ctr" fontAlgn="b"/>
                      <a:r>
                        <a:rPr lang="en-US" sz="1400" b="0">
                          <a:effectLst/>
                          <a:latin typeface="Calibri"/>
                          <a:ea typeface="等线"/>
                        </a:rPr>
                        <a:t>Job creation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tc>
                  <a:txBody>
                    <a:bodyPr/>
                    <a:lstStyle/>
                    <a:p>
                      <a:pPr algn="ctr" fontAlgn="b"/>
                      <a:r>
                        <a:rPr lang="en-US" sz="1400" b="0">
                          <a:effectLst/>
                          <a:latin typeface="Calibri"/>
                          <a:ea typeface="等线"/>
                        </a:rPr>
                        <a:t>0.07</a:t>
                      </a:r>
                      <a:endParaRPr lang="fr-F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tc>
                  <a:txBody>
                    <a:bodyPr/>
                    <a:lstStyle/>
                    <a:p>
                      <a:pPr algn="ctr" fontAlgn="b"/>
                      <a:r>
                        <a:rPr lang="en-US" sz="1400" b="0">
                          <a:effectLst/>
                          <a:latin typeface="Calibri"/>
                          <a:ea typeface="等线"/>
                        </a:rPr>
                        <a:t>5.81%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D6D6"/>
                    </a:solidFill>
                  </a:tcPr>
                </a:tc>
                <a:extLst>
                  <a:ext uri="{0D108BD9-81ED-4DB2-BD59-A6C34878D82A}">
                    <a16:rowId xmlns:a16="http://schemas.microsoft.com/office/drawing/2014/main" val="2388838513"/>
                  </a:ext>
                </a:extLst>
              </a:tr>
              <a:tr h="526158">
                <a:tc rowSpan="3">
                  <a:txBody>
                    <a:bodyPr/>
                    <a:lstStyle/>
                    <a:p>
                      <a:pPr algn="ctr" fontAlgn="ctr"/>
                      <a:r>
                        <a:rPr lang="en-US" sz="1400" b="0">
                          <a:effectLst/>
                          <a:latin typeface="Calibri"/>
                          <a:ea typeface="等线"/>
                        </a:rPr>
                        <a:t>Environmental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Environmental Impact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0.098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8.13%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extLst>
                  <a:ext uri="{0D108BD9-81ED-4DB2-BD59-A6C34878D82A}">
                    <a16:rowId xmlns:a16="http://schemas.microsoft.com/office/drawing/2014/main" val="1620301454"/>
                  </a:ext>
                </a:extLst>
              </a:tr>
              <a:tr h="293268">
                <a:tc vMerge="1">
                  <a:txBody>
                    <a:bodyPr/>
                    <a:lstStyle/>
                    <a:p>
                      <a:endParaRPr lang="en-US"/>
                    </a:p>
                  </a:txBody>
                  <a:tcPr/>
                </a:tc>
                <a:tc>
                  <a:txBody>
                    <a:bodyPr/>
                    <a:lstStyle/>
                    <a:p>
                      <a:pPr algn="ctr" fontAlgn="b"/>
                      <a:r>
                        <a:rPr lang="en-US" sz="1400" b="0" u="sng">
                          <a:effectLst/>
                          <a:latin typeface="Calibri"/>
                          <a:ea typeface="等线"/>
                        </a:rPr>
                        <a:t>Energy efficiency</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0.124</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10.29%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extLst>
                  <a:ext uri="{0D108BD9-81ED-4DB2-BD59-A6C34878D82A}">
                    <a16:rowId xmlns:a16="http://schemas.microsoft.com/office/drawing/2014/main" val="695669379"/>
                  </a:ext>
                </a:extLst>
              </a:tr>
              <a:tr h="534783">
                <a:tc vMerge="1">
                  <a:txBody>
                    <a:bodyPr/>
                    <a:lstStyle/>
                    <a:p>
                      <a:endParaRPr lang="en-US"/>
                    </a:p>
                  </a:txBody>
                  <a:tcPr/>
                </a:tc>
                <a:tc>
                  <a:txBody>
                    <a:bodyPr/>
                    <a:lstStyle/>
                    <a:p>
                      <a:pPr algn="ctr" fontAlgn="b"/>
                      <a:r>
                        <a:rPr lang="en-US" sz="1400" b="0">
                          <a:effectLst/>
                          <a:latin typeface="Calibri"/>
                          <a:ea typeface="等线"/>
                        </a:rPr>
                        <a:t>Sensitivity to climate change</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0.063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tc>
                  <a:txBody>
                    <a:bodyPr/>
                    <a:lstStyle/>
                    <a:p>
                      <a:pPr algn="ctr" fontAlgn="b"/>
                      <a:r>
                        <a:rPr lang="en-US" sz="1400" b="0">
                          <a:effectLst/>
                          <a:latin typeface="Calibri"/>
                          <a:ea typeface="等线"/>
                        </a:rPr>
                        <a:t>5.23%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4C8"/>
                    </a:solidFill>
                  </a:tcPr>
                </a:tc>
                <a:extLst>
                  <a:ext uri="{0D108BD9-81ED-4DB2-BD59-A6C34878D82A}">
                    <a16:rowId xmlns:a16="http://schemas.microsoft.com/office/drawing/2014/main" val="2394667585"/>
                  </a:ext>
                </a:extLst>
              </a:tr>
              <a:tr h="293268">
                <a:tc>
                  <a:txBody>
                    <a:bodyPr/>
                    <a:lstStyle/>
                    <a:p>
                      <a:pPr algn="ctr" fontAlgn="b"/>
                      <a:endParaRPr lang="en-US" sz="1400" b="0">
                        <a:effectLst/>
                        <a:latin typeface="Calibri"/>
                        <a:ea typeface="等线"/>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endParaRPr lang="en-US" sz="1400" b="0">
                        <a:effectLst/>
                        <a:latin typeface="Calibri"/>
                        <a:ea typeface="等线"/>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r>
                        <a:rPr lang="en-US" sz="1400" b="0">
                          <a:effectLst/>
                          <a:latin typeface="Calibri"/>
                          <a:ea typeface="等线"/>
                        </a:rPr>
                        <a:t>1.205</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b"/>
                      <a:r>
                        <a:rPr lang="en-US" sz="1400" b="1">
                          <a:effectLst/>
                          <a:latin typeface="Calibri"/>
                          <a:ea typeface="等线"/>
                        </a:rPr>
                        <a:t>100.00%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1585758"/>
                  </a:ext>
                </a:extLst>
              </a:tr>
            </a:tbl>
          </a:graphicData>
        </a:graphic>
      </p:graphicFrame>
    </p:spTree>
    <p:extLst>
      <p:ext uri="{BB962C8B-B14F-4D97-AF65-F5344CB8AC3E}">
        <p14:creationId xmlns:p14="http://schemas.microsoft.com/office/powerpoint/2010/main" val="1237135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4568451"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Methodology  </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a:solidFill>
            <a:srgbClr val="EBF1DE"/>
          </a:solidFill>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a:solidFill>
            <a:srgbClr val="EBF1DE"/>
          </a:solidFill>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a:solidFill>
            <a:srgbClr val="EBF1DE"/>
          </a:solidFill>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defTabSz="609630"/>
              <a:endParaRPr lang="zh-CN" altLang="en-US" sz="1200">
                <a:solidFill>
                  <a:schemeClr val="bg1">
                    <a:lumMod val="65000"/>
                  </a:schemeClr>
                </a:solidFill>
                <a:latin typeface="Calibri"/>
                <a:ea typeface="宋体" panose="02010600030101010101" pitchFamily="2" charset="-122"/>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defTabSz="609630"/>
              <a:endParaRPr lang="zh-CN" altLang="en-US" sz="1200">
                <a:solidFill>
                  <a:prstClr val="black"/>
                </a:solidFill>
                <a:latin typeface="Calibri"/>
                <a:ea typeface="宋体" panose="02010600030101010101" pitchFamily="2" charset="-122"/>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algn="ctr" defTabSz="609630">
              <a:lnSpc>
                <a:spcPts val="2565"/>
              </a:lnSpc>
            </a:pPr>
            <a:r>
              <a:rPr lang="en-GB" altLang="zh-CN" sz="2000">
                <a:effectLst/>
                <a:latin typeface="Calibri" panose="020F0502020204030204" pitchFamily="34" charset="0"/>
                <a:ea typeface="宋体" panose="02010600030101010101" pitchFamily="2" charset="-122"/>
                <a:cs typeface="Arial" panose="020B0604020202020204" pitchFamily="34" charset="0"/>
              </a:rPr>
              <a:t>Criteria </a:t>
            </a:r>
            <a:r>
              <a:rPr lang="en-GB" altLang="zh-CN" sz="2000">
                <a:latin typeface="Calibri" panose="020F0502020204030204" pitchFamily="34" charset="0"/>
                <a:ea typeface="宋体" panose="02010600030101010101" pitchFamily="2" charset="-122"/>
                <a:cs typeface="Arial" panose="020B0604020202020204" pitchFamily="34" charset="0"/>
              </a:rPr>
              <a:t>1-4</a:t>
            </a:r>
            <a:endParaRPr lang="en-US" altLang="zh-CN" sz="2400" spc="91">
              <a:latin typeface="Open Sauce"/>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548543" y="1673301"/>
            <a:ext cx="1442061" cy="1200329"/>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Construction</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and</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Maintenance</a:t>
            </a:r>
          </a:p>
          <a:p>
            <a:pPr algn="ctr"/>
            <a:r>
              <a:rPr lang="en-GB" altLang="zh-CN">
                <a:solidFill>
                  <a:schemeClr val="bg1"/>
                </a:solidFill>
                <a:latin typeface="Calibri"/>
                <a:ea typeface="宋体"/>
                <a:cs typeface="Arial"/>
              </a:rPr>
              <a:t> </a:t>
            </a:r>
            <a:r>
              <a:rPr lang="en-GB" altLang="zh-CN" sz="1800">
                <a:solidFill>
                  <a:schemeClr val="bg1"/>
                </a:solidFill>
                <a:effectLst/>
                <a:latin typeface="Calibri"/>
                <a:ea typeface="宋体"/>
                <a:cs typeface="Arial"/>
              </a:rPr>
              <a:t>Cost</a:t>
            </a:r>
            <a:endParaRPr lang="zh-CN" altLang="en-US"/>
          </a:p>
        </p:txBody>
      </p:sp>
      <p:sp>
        <p:nvSpPr>
          <p:cNvPr id="140" name="文本框 139">
            <a:extLst>
              <a:ext uri="{FF2B5EF4-FFF2-40B4-BE49-F238E27FC236}">
                <a16:creationId xmlns:a16="http://schemas.microsoft.com/office/drawing/2014/main" id="{335B4164-0FD9-D738-35B3-EEE36F54584E}"/>
              </a:ext>
            </a:extLst>
          </p:cNvPr>
          <p:cNvSpPr txBox="1"/>
          <p:nvPr/>
        </p:nvSpPr>
        <p:spPr>
          <a:xfrm>
            <a:off x="561554" y="5008399"/>
            <a:ext cx="1396856" cy="923330"/>
          </a:xfrm>
          <a:prstGeom prst="rect">
            <a:avLst/>
          </a:prstGeom>
          <a:noFill/>
        </p:spPr>
        <p:txBody>
          <a:bodyPr wrap="none" rtlCol="0">
            <a:spAutoFit/>
          </a:bodyPr>
          <a:lstStyle/>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Potential for </a:t>
            </a:r>
          </a:p>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Volume </a:t>
            </a:r>
          </a:p>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Growth</a:t>
            </a:r>
            <a:endParaRPr lang="zh-CN" altLang="en-US">
              <a:solidFill>
                <a:schemeClr val="bg1">
                  <a:lumMod val="65000"/>
                </a:schemeClr>
              </a:solidFil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469528" y="1862525"/>
            <a:ext cx="832664" cy="646331"/>
          </a:xfrm>
          <a:prstGeom prst="rect">
            <a:avLst/>
          </a:prstGeom>
          <a:noFill/>
        </p:spPr>
        <p:txBody>
          <a:bodyPr wrap="none" rtlCol="0">
            <a:spAutoFit/>
          </a:bodyPr>
          <a:lstStyle/>
          <a:p>
            <a:pPr algn="ctr"/>
            <a:r>
              <a:rPr lang="en-GB" altLang="zh-CN" sz="1800">
                <a:solidFill>
                  <a:srgbClr val="A5A5A5"/>
                </a:solidFill>
                <a:effectLst/>
                <a:latin typeface="Calibri" panose="020F0502020204030204" pitchFamily="34" charset="0"/>
                <a:ea typeface="宋体" panose="02010600030101010101" pitchFamily="2" charset="-122"/>
                <a:cs typeface="Arial" panose="020B0604020202020204" pitchFamily="34" charset="0"/>
              </a:rPr>
              <a:t>Digital </a:t>
            </a:r>
          </a:p>
          <a:p>
            <a:pPr algn="ctr"/>
            <a:r>
              <a:rPr lang="en-GB" altLang="zh-CN" sz="1800">
                <a:solidFill>
                  <a:srgbClr val="A5A5A5"/>
                </a:solidFill>
                <a:effectLst/>
                <a:latin typeface="Calibri" panose="020F0502020204030204" pitchFamily="34" charset="0"/>
                <a:ea typeface="宋体" panose="02010600030101010101" pitchFamily="2" charset="-122"/>
                <a:cs typeface="Arial" panose="020B0604020202020204" pitchFamily="34" charset="0"/>
              </a:rPr>
              <a:t>Access</a:t>
            </a:r>
            <a:endParaRPr lang="zh-CN" altLang="en-US">
              <a:solidFill>
                <a:srgbClr val="A5A5A5"/>
              </a:solidFill>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382249" y="5124054"/>
            <a:ext cx="1071254" cy="646331"/>
          </a:xfrm>
          <a:prstGeom prst="rect">
            <a:avLst/>
          </a:prstGeom>
          <a:noFill/>
        </p:spPr>
        <p:txBody>
          <a:bodyPr wrap="none" rtlCol="0">
            <a:spAutoFit/>
          </a:bodyPr>
          <a:lstStyle/>
          <a:p>
            <a:pPr algn="ctr"/>
            <a:r>
              <a:rPr lang="en-GB"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rPr>
              <a:t>Energy </a:t>
            </a:r>
          </a:p>
          <a:p>
            <a:pPr algn="ctr"/>
            <a:r>
              <a:rPr lang="en-GB"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rPr>
              <a:t>Efficiency</a:t>
            </a:r>
            <a:endParaRPr lang="zh-CN"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endParaRPr>
          </a:p>
        </p:txBody>
      </p:sp>
      <p:sp>
        <p:nvSpPr>
          <p:cNvPr id="3" name="TextBox 46">
            <a:extLst>
              <a:ext uri="{FF2B5EF4-FFF2-40B4-BE49-F238E27FC236}">
                <a16:creationId xmlns:a16="http://schemas.microsoft.com/office/drawing/2014/main" id="{195B30BB-3999-A28A-5628-E4D4BF10F27F}"/>
              </a:ext>
            </a:extLst>
          </p:cNvPr>
          <p:cNvSpPr txBox="1"/>
          <p:nvPr/>
        </p:nvSpPr>
        <p:spPr>
          <a:xfrm>
            <a:off x="8084088" y="2059779"/>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latin typeface="Calibri"/>
                <a:cs typeface="Calibri"/>
              </a:rPr>
              <a:t>Developing Amazon infrastructure is costly due to terrain and weather; using existing rivers reduces costs and maintains efficiency.</a:t>
            </a:r>
          </a:p>
        </p:txBody>
      </p:sp>
      <p:sp>
        <p:nvSpPr>
          <p:cNvPr id="5" name="TextBox 47">
            <a:extLst>
              <a:ext uri="{FF2B5EF4-FFF2-40B4-BE49-F238E27FC236}">
                <a16:creationId xmlns:a16="http://schemas.microsoft.com/office/drawing/2014/main" id="{93A90E53-E7F4-A69A-D806-44E97E745632}"/>
              </a:ext>
            </a:extLst>
          </p:cNvPr>
          <p:cNvSpPr txBox="1"/>
          <p:nvPr/>
        </p:nvSpPr>
        <p:spPr>
          <a:xfrm>
            <a:off x="8084088" y="1805479"/>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cs typeface="Calibri"/>
              </a:rPr>
              <a:t>Construction and Maintenance Cost</a:t>
            </a:r>
          </a:p>
        </p:txBody>
      </p:sp>
      <p:sp>
        <p:nvSpPr>
          <p:cNvPr id="8" name="TextBox 42">
            <a:extLst>
              <a:ext uri="{FF2B5EF4-FFF2-40B4-BE49-F238E27FC236}">
                <a16:creationId xmlns:a16="http://schemas.microsoft.com/office/drawing/2014/main" id="{1A550D64-E05C-49C4-3D31-CE48D814E9FB}"/>
              </a:ext>
            </a:extLst>
          </p:cNvPr>
          <p:cNvSpPr txBox="1"/>
          <p:nvPr/>
        </p:nvSpPr>
        <p:spPr>
          <a:xfrm>
            <a:off x="8086794" y="4848366"/>
            <a:ext cx="2988229" cy="529247"/>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Electrification and renewables in Amazon transport minimize emissions and promote sustainability.</a:t>
            </a:r>
          </a:p>
        </p:txBody>
      </p:sp>
      <p:sp>
        <p:nvSpPr>
          <p:cNvPr id="10" name="TextBox 43">
            <a:extLst>
              <a:ext uri="{FF2B5EF4-FFF2-40B4-BE49-F238E27FC236}">
                <a16:creationId xmlns:a16="http://schemas.microsoft.com/office/drawing/2014/main" id="{5AD5339D-5E5B-E9B4-F18B-500C47B8ABCD}"/>
              </a:ext>
            </a:extLst>
          </p:cNvPr>
          <p:cNvSpPr txBox="1"/>
          <p:nvPr/>
        </p:nvSpPr>
        <p:spPr>
          <a:xfrm>
            <a:off x="8086794" y="4531281"/>
            <a:ext cx="2310603" cy="252762"/>
          </a:xfrm>
          <a:prstGeom prst="rect">
            <a:avLst/>
          </a:prstGeom>
        </p:spPr>
        <p:txBody>
          <a:bodyPr lIns="0" tIns="0" rIns="0" bIns="0" rtlCol="0" anchor="t">
            <a:spAutoFit/>
          </a:bodyPr>
          <a:lstStyle/>
          <a:p>
            <a:pPr defTabSz="609630">
              <a:lnSpc>
                <a:spcPts val="2133"/>
              </a:lnSpc>
              <a:spcBef>
                <a:spcPct val="0"/>
              </a:spcBef>
            </a:pPr>
            <a:r>
              <a:rPr lang="en-US" sz="1500" spc="151">
                <a:solidFill>
                  <a:srgbClr val="A5A5A5"/>
                </a:solidFill>
                <a:latin typeface="Calibri"/>
                <a:cs typeface="Calibri"/>
              </a:rPr>
              <a:t>Energy Efficiency</a:t>
            </a:r>
          </a:p>
        </p:txBody>
      </p:sp>
      <p:sp>
        <p:nvSpPr>
          <p:cNvPr id="12" name="TextBox 48">
            <a:extLst>
              <a:ext uri="{FF2B5EF4-FFF2-40B4-BE49-F238E27FC236}">
                <a16:creationId xmlns:a16="http://schemas.microsoft.com/office/drawing/2014/main" id="{F041A360-CFF1-29EC-6F6E-1E96E063EA97}"/>
              </a:ext>
            </a:extLst>
          </p:cNvPr>
          <p:cNvSpPr txBox="1"/>
          <p:nvPr/>
        </p:nvSpPr>
        <p:spPr>
          <a:xfrm>
            <a:off x="8086794" y="302125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A5A5A5"/>
                </a:solidFill>
                <a:latin typeface="Calibri"/>
                <a:cs typeface="Calibri"/>
              </a:rPr>
              <a:t>Scalable transport for the Amazon bioeconomy requires enhanced waterway capacity and frequent, quality product transport.</a:t>
            </a:r>
          </a:p>
        </p:txBody>
      </p:sp>
      <p:sp>
        <p:nvSpPr>
          <p:cNvPr id="16" name="TextBox 49">
            <a:extLst>
              <a:ext uri="{FF2B5EF4-FFF2-40B4-BE49-F238E27FC236}">
                <a16:creationId xmlns:a16="http://schemas.microsoft.com/office/drawing/2014/main" id="{30FCC561-A9FB-2CD9-D8EF-EB86BA666C29}"/>
              </a:ext>
            </a:extLst>
          </p:cNvPr>
          <p:cNvSpPr txBox="1"/>
          <p:nvPr/>
        </p:nvSpPr>
        <p:spPr>
          <a:xfrm>
            <a:off x="8084088" y="2697887"/>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Poten</a:t>
            </a:r>
            <a:r>
              <a:rPr lang="en-US" sz="1545" spc="151">
                <a:solidFill>
                  <a:srgbClr val="A5A5A5"/>
                </a:solidFill>
                <a:latin typeface="Calibri"/>
                <a:cs typeface="Calibri"/>
              </a:rPr>
              <a:t>tial for Volume G</a:t>
            </a:r>
            <a:r>
              <a:rPr lang="en-US" sz="1500" spc="151">
                <a:solidFill>
                  <a:srgbClr val="A5A5A5"/>
                </a:solidFill>
                <a:latin typeface="Calibri"/>
                <a:cs typeface="Calibri"/>
              </a:rPr>
              <a:t>rowth</a:t>
            </a:r>
          </a:p>
        </p:txBody>
      </p:sp>
      <p:sp>
        <p:nvSpPr>
          <p:cNvPr id="20" name="TextBox 49">
            <a:extLst>
              <a:ext uri="{FF2B5EF4-FFF2-40B4-BE49-F238E27FC236}">
                <a16:creationId xmlns:a16="http://schemas.microsoft.com/office/drawing/2014/main" id="{325776BD-3CA3-A4BD-780F-DE1725252BF5}"/>
              </a:ext>
            </a:extLst>
          </p:cNvPr>
          <p:cNvSpPr txBox="1"/>
          <p:nvPr/>
        </p:nvSpPr>
        <p:spPr>
          <a:xfrm>
            <a:off x="8086794" y="3658244"/>
            <a:ext cx="3599918" cy="254300"/>
          </a:xfrm>
          <a:prstGeom prst="rect">
            <a:avLst/>
          </a:prstGeom>
        </p:spPr>
        <p:txBody>
          <a:bodyPr wrap="square" lIns="0" tIns="0" rIns="0" bIns="0" rtlCol="0" anchor="t">
            <a:spAutoFit/>
          </a:bodyPr>
          <a:lstStyle/>
          <a:p>
            <a:pPr defTabSz="609630">
              <a:lnSpc>
                <a:spcPts val="2133"/>
              </a:lnSpc>
              <a:spcBef>
                <a:spcPct val="0"/>
              </a:spcBef>
            </a:pPr>
            <a:r>
              <a:rPr lang="en-US" altLang="zh-CN" sz="1500" spc="151">
                <a:solidFill>
                  <a:srgbClr val="A5A5A5"/>
                </a:solidFill>
                <a:latin typeface="Calibri"/>
                <a:cs typeface="Calibri"/>
              </a:rPr>
              <a:t>Digital Access</a:t>
            </a:r>
          </a:p>
        </p:txBody>
      </p:sp>
      <p:sp>
        <p:nvSpPr>
          <p:cNvPr id="24" name="TextBox 48">
            <a:extLst>
              <a:ext uri="{FF2B5EF4-FFF2-40B4-BE49-F238E27FC236}">
                <a16:creationId xmlns:a16="http://schemas.microsoft.com/office/drawing/2014/main" id="{D5FABA54-6D3D-F72E-AE09-4B40AD3A3548}"/>
              </a:ext>
            </a:extLst>
          </p:cNvPr>
          <p:cNvSpPr txBox="1"/>
          <p:nvPr/>
        </p:nvSpPr>
        <p:spPr>
          <a:xfrm>
            <a:off x="8084088" y="3936548"/>
            <a:ext cx="3464639" cy="350737"/>
          </a:xfrm>
          <a:prstGeom prst="rect">
            <a:avLst/>
          </a:prstGeom>
        </p:spPr>
        <p:txBody>
          <a:bodyPr wrap="square" lIns="0" tIns="0" rIns="0" bIns="0" rtlCol="0" anchor="t">
            <a:spAutoFit/>
          </a:bodyPr>
          <a:lstStyle/>
          <a:p>
            <a:pPr algn="just" defTabSz="609630">
              <a:lnSpc>
                <a:spcPts val="1370"/>
              </a:lnSpc>
              <a:spcBef>
                <a:spcPct val="0"/>
              </a:spcBef>
            </a:pPr>
            <a:r>
              <a:rPr lang="en-US" altLang="zh-CN" sz="1100" spc="97">
                <a:solidFill>
                  <a:srgbClr val="A5A5A5"/>
                </a:solidFill>
                <a:latin typeface="Calibri"/>
                <a:cs typeface="Calibri"/>
              </a:rPr>
              <a:t>Enhancing Amazon's digital infrastructure boosts logistics efficiency, and sustainability</a:t>
            </a:r>
            <a:r>
              <a:rPr lang="en-US" sz="1100" spc="97">
                <a:solidFill>
                  <a:srgbClr val="A5A5A5"/>
                </a:solidFill>
                <a:latin typeface="Calibri"/>
                <a:cs typeface="Calibri"/>
              </a:rPr>
              <a:t>.</a:t>
            </a:r>
          </a:p>
        </p:txBody>
      </p:sp>
    </p:spTree>
    <p:extLst>
      <p:ext uri="{BB962C8B-B14F-4D97-AF65-F5344CB8AC3E}">
        <p14:creationId xmlns:p14="http://schemas.microsoft.com/office/powerpoint/2010/main" val="170185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590996"/>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Construction and maintenance </a:t>
            </a:r>
            <a:endParaRPr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Calibri"/>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84DCCDC-BF66-979E-14BC-22B6B6201112}"/>
                  </a:ext>
                </a:extLst>
              </p:cNvPr>
              <p:cNvSpPr txBox="1"/>
              <p:nvPr/>
            </p:nvSpPr>
            <p:spPr>
              <a:xfrm>
                <a:off x="2837436" y="4918858"/>
                <a:ext cx="2334550" cy="586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𝑁𝑃𝑉</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𝑡</m:t>
                                  </m:r>
                                </m:sub>
                              </m:sSub>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𝑡</m:t>
                                  </m:r>
                                </m:sup>
                              </m:sSup>
                            </m:den>
                          </m:f>
                        </m:e>
                      </m:nary>
                    </m:oMath>
                  </m:oMathPara>
                </a14:m>
                <a:endParaRPr lang="en-US" altLang="zh-CN" b="0"/>
              </a:p>
            </p:txBody>
          </p:sp>
        </mc:Choice>
        <mc:Fallback>
          <p:sp>
            <p:nvSpPr>
              <p:cNvPr id="4" name="文本框 3">
                <a:extLst>
                  <a:ext uri="{FF2B5EF4-FFF2-40B4-BE49-F238E27FC236}">
                    <a16:creationId xmlns:a16="http://schemas.microsoft.com/office/drawing/2014/main" id="{184DCCDC-BF66-979E-14BC-22B6B6201112}"/>
                  </a:ext>
                </a:extLst>
              </p:cNvPr>
              <p:cNvSpPr txBox="1">
                <a:spLocks noRot="1" noChangeAspect="1" noMove="1" noResize="1" noEditPoints="1" noAdjustHandles="1" noChangeArrowheads="1" noChangeShapeType="1" noTextEdit="1"/>
              </p:cNvSpPr>
              <p:nvPr/>
            </p:nvSpPr>
            <p:spPr>
              <a:xfrm>
                <a:off x="2837436" y="4918858"/>
                <a:ext cx="2334550" cy="586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99B94FA-A9C8-A85E-3F7F-74146DDBFC01}"/>
                  </a:ext>
                </a:extLst>
              </p:cNvPr>
              <p:cNvSpPr txBox="1"/>
              <p:nvPr/>
            </p:nvSpPr>
            <p:spPr>
              <a:xfrm>
                <a:off x="2837436" y="5588780"/>
                <a:ext cx="26871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𝑡</m:t>
                          </m:r>
                        </m:sub>
                      </m:sSub>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is</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cash</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flow</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in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year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m:t>
                      </m:r>
                    </m:oMath>
                  </m:oMathPara>
                </a14:m>
                <a:endParaRPr lang="zh-CN" altLang="en-US"/>
              </a:p>
            </p:txBody>
          </p:sp>
        </mc:Choice>
        <mc:Fallback>
          <p:sp>
            <p:nvSpPr>
              <p:cNvPr id="7" name="文本框 6">
                <a:extLst>
                  <a:ext uri="{FF2B5EF4-FFF2-40B4-BE49-F238E27FC236}">
                    <a16:creationId xmlns:a16="http://schemas.microsoft.com/office/drawing/2014/main" id="{B99B94FA-A9C8-A85E-3F7F-74146DDBFC01}"/>
                  </a:ext>
                </a:extLst>
              </p:cNvPr>
              <p:cNvSpPr txBox="1">
                <a:spLocks noRot="1" noChangeAspect="1" noMove="1" noResize="1" noEditPoints="1" noAdjustHandles="1" noChangeArrowheads="1" noChangeShapeType="1" noTextEdit="1"/>
              </p:cNvSpPr>
              <p:nvPr/>
            </p:nvSpPr>
            <p:spPr>
              <a:xfrm>
                <a:off x="2837436" y="5588780"/>
                <a:ext cx="2687146" cy="276999"/>
              </a:xfrm>
              <a:prstGeom prst="rect">
                <a:avLst/>
              </a:prstGeom>
              <a:blipFill>
                <a:blip r:embed="rId7"/>
                <a:stretch>
                  <a:fillRect l="-1587" r="-158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F17B425-7DB4-8462-1BB5-4F8B4BFD6C22}"/>
                  </a:ext>
                </a:extLst>
              </p:cNvPr>
              <p:cNvSpPr txBox="1"/>
              <p:nvPr/>
            </p:nvSpPr>
            <p:spPr>
              <a:xfrm>
                <a:off x="2929586" y="5949258"/>
                <a:ext cx="2050498" cy="276999"/>
              </a:xfrm>
              <a:prstGeom prst="rect">
                <a:avLst/>
              </a:prstGeom>
              <a:noFill/>
            </p:spPr>
            <p:txBody>
              <a:bodyPr wrap="none" lIns="0" tIns="0" rIns="0" bIns="0" rtlCol="0">
                <a:spAutoFit/>
              </a:bodyPr>
              <a:lstStyle/>
              <a:p>
                <a14:m>
                  <m:oMath xmlns:m="http://schemas.openxmlformats.org/officeDocument/2006/math">
                    <m:r>
                      <a:rPr lang="en-US" altLang="zh-CN" i="1" dirty="0" smtClean="0">
                        <a:latin typeface="Cambria Math" panose="02040503050406030204" pitchFamily="18" charset="0"/>
                      </a:rPr>
                      <m:t>𝑟</m:t>
                    </m:r>
                  </m:oMath>
                </a14:m>
                <a:r>
                  <a:rPr lang="en-US" altLang="zh-CN"/>
                  <a:t> </a:t>
                </a:r>
                <a14:m>
                  <m:oMath xmlns:m="http://schemas.openxmlformats.org/officeDocument/2006/math">
                    <m:r>
                      <m:rPr>
                        <m:sty m:val="p"/>
                      </m:rPr>
                      <a:rPr lang="en-US" altLang="zh-CN">
                        <a:latin typeface="Cambria Math" panose="02040503050406030204" pitchFamily="18" charset="0"/>
                      </a:rPr>
                      <m:t>is</m:t>
                    </m:r>
                    <m:r>
                      <a:rPr lang="en-US" altLang="zh-CN">
                        <a:latin typeface="Cambria Math" panose="02040503050406030204" pitchFamily="18" charset="0"/>
                      </a:rPr>
                      <m:t> </m:t>
                    </m:r>
                    <m:r>
                      <m:rPr>
                        <m:sty m:val="p"/>
                      </m:rPr>
                      <a:rPr lang="en-US" altLang="zh-CN">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a:latin typeface="Cambria Math" panose="02040503050406030204" pitchFamily="18" charset="0"/>
                      </a:rPr>
                      <m:t>discount</m:t>
                    </m:r>
                    <m:r>
                      <a:rPr lang="en-US" altLang="zh-CN">
                        <a:latin typeface="Cambria Math" panose="02040503050406030204" pitchFamily="18" charset="0"/>
                      </a:rPr>
                      <m:t> </m:t>
                    </m:r>
                    <m:r>
                      <m:rPr>
                        <m:sty m:val="p"/>
                      </m:rPr>
                      <a:rPr lang="en-US" altLang="zh-CN">
                        <a:latin typeface="Cambria Math" panose="02040503050406030204" pitchFamily="18" charset="0"/>
                      </a:rPr>
                      <m:t>rate</m:t>
                    </m:r>
                  </m:oMath>
                </a14:m>
                <a:endParaRPr lang="zh-CN" altLang="en-US"/>
              </a:p>
            </p:txBody>
          </p:sp>
        </mc:Choice>
        <mc:Fallback>
          <p:sp>
            <p:nvSpPr>
              <p:cNvPr id="8" name="文本框 7">
                <a:extLst>
                  <a:ext uri="{FF2B5EF4-FFF2-40B4-BE49-F238E27FC236}">
                    <a16:creationId xmlns:a16="http://schemas.microsoft.com/office/drawing/2014/main" id="{8F17B425-7DB4-8462-1BB5-4F8B4BFD6C22}"/>
                  </a:ext>
                </a:extLst>
              </p:cNvPr>
              <p:cNvSpPr txBox="1">
                <a:spLocks noRot="1" noChangeAspect="1" noMove="1" noResize="1" noEditPoints="1" noAdjustHandles="1" noChangeArrowheads="1" noChangeShapeType="1" noTextEdit="1"/>
              </p:cNvSpPr>
              <p:nvPr/>
            </p:nvSpPr>
            <p:spPr>
              <a:xfrm>
                <a:off x="2929586" y="5949258"/>
                <a:ext cx="2050498" cy="276999"/>
              </a:xfrm>
              <a:prstGeom prst="rect">
                <a:avLst/>
              </a:prstGeom>
              <a:blipFill>
                <a:blip r:embed="rId8"/>
                <a:stretch>
                  <a:fillRect l="-2976" r="-3274"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6133D98-769D-7C32-538B-F411E9E444A5}"/>
                  </a:ext>
                </a:extLst>
              </p:cNvPr>
              <p:cNvSpPr txBox="1"/>
              <p:nvPr/>
            </p:nvSpPr>
            <p:spPr>
              <a:xfrm>
                <a:off x="2929586" y="6350750"/>
                <a:ext cx="2329933"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𝑛</m:t>
                    </m:r>
                  </m:oMath>
                </a14:m>
                <a:r>
                  <a:rPr lang="en-US" altLang="zh-CN"/>
                  <a:t> </a:t>
                </a:r>
                <a14:m>
                  <m:oMath xmlns:m="http://schemas.openxmlformats.org/officeDocument/2006/math">
                    <m:r>
                      <m:rPr>
                        <m:sty m:val="p"/>
                      </m:rPr>
                      <a:rPr lang="en-US" altLang="zh-CN">
                        <a:latin typeface="Cambria Math" panose="02040503050406030204" pitchFamily="18" charset="0"/>
                      </a:rPr>
                      <m:t>is</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range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project</m:t>
                    </m:r>
                  </m:oMath>
                </a14:m>
                <a:endParaRPr lang="zh-CN" altLang="en-US"/>
              </a:p>
            </p:txBody>
          </p:sp>
        </mc:Choice>
        <mc:Fallback>
          <p:sp>
            <p:nvSpPr>
              <p:cNvPr id="9" name="文本框 8">
                <a:extLst>
                  <a:ext uri="{FF2B5EF4-FFF2-40B4-BE49-F238E27FC236}">
                    <a16:creationId xmlns:a16="http://schemas.microsoft.com/office/drawing/2014/main" id="{06133D98-769D-7C32-538B-F411E9E444A5}"/>
                  </a:ext>
                </a:extLst>
              </p:cNvPr>
              <p:cNvSpPr txBox="1">
                <a:spLocks noRot="1" noChangeAspect="1" noMove="1" noResize="1" noEditPoints="1" noAdjustHandles="1" noChangeArrowheads="1" noChangeShapeType="1" noTextEdit="1"/>
              </p:cNvSpPr>
              <p:nvPr/>
            </p:nvSpPr>
            <p:spPr>
              <a:xfrm>
                <a:off x="2929586" y="6350750"/>
                <a:ext cx="2329933" cy="276999"/>
              </a:xfrm>
              <a:prstGeom prst="rect">
                <a:avLst/>
              </a:prstGeom>
              <a:blipFill>
                <a:blip r:embed="rId9"/>
                <a:stretch>
                  <a:fillRect l="-2618" r="-3927" b="-33333"/>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6075D209-8184-3736-B382-F8B068544D26}"/>
              </a:ext>
            </a:extLst>
          </p:cNvPr>
          <p:cNvSpPr txBox="1"/>
          <p:nvPr/>
        </p:nvSpPr>
        <p:spPr>
          <a:xfrm>
            <a:off x="6667419" y="4981144"/>
            <a:ext cx="1996380" cy="1508105"/>
          </a:xfrm>
          <a:prstGeom prst="rect">
            <a:avLst/>
          </a:prstGeom>
          <a:noFill/>
        </p:spPr>
        <p:txBody>
          <a:bodyPr wrap="none" rtlCol="0">
            <a:spAutoFit/>
          </a:bodyPr>
          <a:lstStyle/>
          <a:p>
            <a:r>
              <a:rPr lang="en-US" altLang="zh-CN" sz="2000"/>
              <a:t>Input: </a:t>
            </a:r>
          </a:p>
          <a:p>
            <a:endParaRPr lang="en-US" altLang="zh-CN"/>
          </a:p>
          <a:p>
            <a:r>
              <a:rPr lang="en-US" altLang="zh-CN"/>
              <a:t>number of facilities</a:t>
            </a:r>
          </a:p>
          <a:p>
            <a:r>
              <a:rPr lang="en-US" altLang="zh-CN"/>
              <a:t>Construction fees</a:t>
            </a:r>
          </a:p>
          <a:p>
            <a:r>
              <a:rPr lang="en-US" altLang="zh-CN"/>
              <a:t>Maintenance fees</a:t>
            </a:r>
            <a:endParaRPr lang="zh-CN" altLang="en-US"/>
          </a:p>
        </p:txBody>
      </p:sp>
      <p:graphicFrame>
        <p:nvGraphicFramePr>
          <p:cNvPr id="2" name="表格 1">
            <a:extLst>
              <a:ext uri="{FF2B5EF4-FFF2-40B4-BE49-F238E27FC236}">
                <a16:creationId xmlns:a16="http://schemas.microsoft.com/office/drawing/2014/main" id="{FF16C7DC-0FA2-E42D-F8C6-B6A4A80D9378}"/>
              </a:ext>
            </a:extLst>
          </p:cNvPr>
          <p:cNvGraphicFramePr>
            <a:graphicFrameLocks noGrp="1"/>
          </p:cNvGraphicFramePr>
          <p:nvPr>
            <p:extLst>
              <p:ext uri="{D42A27DB-BD31-4B8C-83A1-F6EECF244321}">
                <p14:modId xmlns:p14="http://schemas.microsoft.com/office/powerpoint/2010/main" val="449964622"/>
              </p:ext>
            </p:extLst>
          </p:nvPr>
        </p:nvGraphicFramePr>
        <p:xfrm>
          <a:off x="1261730" y="1089608"/>
          <a:ext cx="9335389" cy="3702666"/>
        </p:xfrm>
        <a:graphic>
          <a:graphicData uri="http://schemas.openxmlformats.org/drawingml/2006/table">
            <a:tbl>
              <a:tblPr>
                <a:tableStyleId>{5C22544A-7EE6-4342-B048-85BDC9FD1C3A}</a:tableStyleId>
              </a:tblPr>
              <a:tblGrid>
                <a:gridCol w="1112874">
                  <a:extLst>
                    <a:ext uri="{9D8B030D-6E8A-4147-A177-3AD203B41FA5}">
                      <a16:colId xmlns:a16="http://schemas.microsoft.com/office/drawing/2014/main" val="2759192477"/>
                    </a:ext>
                  </a:extLst>
                </a:gridCol>
                <a:gridCol w="1925477">
                  <a:extLst>
                    <a:ext uri="{9D8B030D-6E8A-4147-A177-3AD203B41FA5}">
                      <a16:colId xmlns:a16="http://schemas.microsoft.com/office/drawing/2014/main" val="49564085"/>
                    </a:ext>
                  </a:extLst>
                </a:gridCol>
                <a:gridCol w="1240853">
                  <a:extLst>
                    <a:ext uri="{9D8B030D-6E8A-4147-A177-3AD203B41FA5}">
                      <a16:colId xmlns:a16="http://schemas.microsoft.com/office/drawing/2014/main" val="698537386"/>
                    </a:ext>
                  </a:extLst>
                </a:gridCol>
                <a:gridCol w="1240853">
                  <a:extLst>
                    <a:ext uri="{9D8B030D-6E8A-4147-A177-3AD203B41FA5}">
                      <a16:colId xmlns:a16="http://schemas.microsoft.com/office/drawing/2014/main" val="2906341572"/>
                    </a:ext>
                  </a:extLst>
                </a:gridCol>
                <a:gridCol w="1240853">
                  <a:extLst>
                    <a:ext uri="{9D8B030D-6E8A-4147-A177-3AD203B41FA5}">
                      <a16:colId xmlns:a16="http://schemas.microsoft.com/office/drawing/2014/main" val="690747538"/>
                    </a:ext>
                  </a:extLst>
                </a:gridCol>
                <a:gridCol w="1240853">
                  <a:extLst>
                    <a:ext uri="{9D8B030D-6E8A-4147-A177-3AD203B41FA5}">
                      <a16:colId xmlns:a16="http://schemas.microsoft.com/office/drawing/2014/main" val="2910843004"/>
                    </a:ext>
                  </a:extLst>
                </a:gridCol>
                <a:gridCol w="1333626">
                  <a:extLst>
                    <a:ext uri="{9D8B030D-6E8A-4147-A177-3AD203B41FA5}">
                      <a16:colId xmlns:a16="http://schemas.microsoft.com/office/drawing/2014/main" val="1861914262"/>
                    </a:ext>
                  </a:extLst>
                </a:gridCol>
              </a:tblGrid>
              <a:tr h="284241">
                <a:tc>
                  <a:txBody>
                    <a:bodyPr/>
                    <a:lstStyle/>
                    <a:p>
                      <a:pPr algn="ctr" fontAlgn="b"/>
                      <a:r>
                        <a:rPr lang="en-US" sz="1400" b="1" u="none" strike="noStrike">
                          <a:effectLst/>
                        </a:rPr>
                        <a:t>Calculator</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968208662"/>
                  </a:ext>
                </a:extLst>
              </a:tr>
              <a:tr h="284241">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400" b="1" u="none" strike="noStrike">
                          <a:effectLst/>
                        </a:rPr>
                        <a:t>Year</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altLang="zh-CN" sz="1200" u="none" strike="noStrike">
                          <a:effectLst/>
                        </a:rPr>
                        <a:t>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3243444751"/>
                  </a:ext>
                </a:extLst>
              </a:tr>
              <a:tr h="284241">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400" b="1" u="none" strike="noStrike">
                          <a:effectLst/>
                        </a:rPr>
                        <a:t>Cash Flow</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4,745,000.00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3379091954"/>
                  </a:ext>
                </a:extLst>
              </a:tr>
              <a:tr h="284241">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400" b="1" u="none" strike="noStrike">
                          <a:effectLst/>
                        </a:rPr>
                        <a:t>Discounted cash flow</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4,745,000.00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42,857.14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40,816.33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38,872.69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27,626.10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80398095"/>
                  </a:ext>
                </a:extLst>
              </a:tr>
              <a:tr h="284241">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400" b="1" u="none" strike="noStrike">
                          <a:effectLst/>
                        </a:rPr>
                        <a:t>Total discounted cash flow</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9,490,000.00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85,714.29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81,632.65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77,745.38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55,252.19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72991197"/>
                  </a:ext>
                </a:extLst>
              </a:tr>
              <a:tr h="284241">
                <a:tc>
                  <a:txBody>
                    <a:bodyPr/>
                    <a:lstStyle/>
                    <a:p>
                      <a:pPr algn="ctr" fontAlgn="b"/>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400" b="1" u="none" strike="noStrike">
                          <a:effectLst/>
                        </a:rPr>
                        <a:t>Total</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9,490,000.00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9,575,714.29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9,657,346.94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9,735,092.32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r>
                        <a:rPr lang="en-US" sz="1200" u="none" strike="noStrike">
                          <a:effectLst/>
                        </a:rPr>
                        <a:t> US$  10,184,956.14 </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3621794917"/>
                  </a:ext>
                </a:extLst>
              </a:tr>
              <a:tr h="284241">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tc>
                <a:extLst>
                  <a:ext uri="{0D108BD9-81ED-4DB2-BD59-A6C34878D82A}">
                    <a16:rowId xmlns:a16="http://schemas.microsoft.com/office/drawing/2014/main" val="1910928811"/>
                  </a:ext>
                </a:extLst>
              </a:tr>
              <a:tr h="284241">
                <a:tc>
                  <a:txBody>
                    <a:bodyPr/>
                    <a:lstStyle/>
                    <a:p>
                      <a:pPr algn="ctr" fontAlgn="b"/>
                      <a:r>
                        <a:rPr lang="en-US" sz="1400" b="1" u="none" strike="noStrike">
                          <a:effectLst/>
                        </a:rPr>
                        <a:t>Number of facility</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sz="1400" b="1" u="none" strike="noStrike">
                          <a:effectLst/>
                        </a:rPr>
                        <a:t>Total Cost </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10184956.14 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sz="1400" b="1" u="none" strike="noStrike">
                          <a:effectLst/>
                        </a:rPr>
                        <a:t>Score</a:t>
                      </a:r>
                      <a:endParaRPr lang="en-US" sz="1200" b="1"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100.00 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extLst>
                  <a:ext uri="{0D108BD9-81ED-4DB2-BD59-A6C34878D82A}">
                    <a16:rowId xmlns:a16="http://schemas.microsoft.com/office/drawing/2014/main" val="350856873"/>
                  </a:ext>
                </a:extLst>
              </a:tr>
              <a:tr h="284241">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15277434.22 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96.43 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extLst>
                  <a:ext uri="{0D108BD9-81ED-4DB2-BD59-A6C34878D82A}">
                    <a16:rowId xmlns:a16="http://schemas.microsoft.com/office/drawing/2014/main" val="3492932033"/>
                  </a:ext>
                </a:extLst>
              </a:tr>
              <a:tr h="284241">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61109736.86 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64.29 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extLst>
                  <a:ext uri="{0D108BD9-81ED-4DB2-BD59-A6C34878D82A}">
                    <a16:rowId xmlns:a16="http://schemas.microsoft.com/office/drawing/2014/main" val="129690031"/>
                  </a:ext>
                </a:extLst>
              </a:tr>
              <a:tr h="284241">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86572127.22 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46.43 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extLst>
                  <a:ext uri="{0D108BD9-81ED-4DB2-BD59-A6C34878D82A}">
                    <a16:rowId xmlns:a16="http://schemas.microsoft.com/office/drawing/2014/main" val="2724496719"/>
                  </a:ext>
                </a:extLst>
              </a:tr>
              <a:tr h="284241">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152774342.15 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ctr" fontAlgn="b"/>
                      <a:r>
                        <a:rPr lang="en-US" altLang="zh-CN" sz="1200" u="none" strike="noStrike">
                          <a:effectLst/>
                        </a:rPr>
                        <a:t>0.00 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ctr">
                    <a:solidFill>
                      <a:schemeClr val="accent3">
                        <a:lumMod val="20000"/>
                        <a:lumOff val="80000"/>
                      </a:schemeClr>
                    </a:solidFill>
                  </a:tcPr>
                </a:tc>
                <a:tc>
                  <a:txBody>
                    <a:bodyPr/>
                    <a:lstStyle/>
                    <a:p>
                      <a:pPr algn="l" fontAlgn="b"/>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3408" marR="3408" marT="3408" marB="0" anchor="b">
                    <a:solidFill>
                      <a:schemeClr val="accent3">
                        <a:lumMod val="20000"/>
                        <a:lumOff val="80000"/>
                      </a:schemeClr>
                    </a:solidFill>
                  </a:tcPr>
                </a:tc>
                <a:extLst>
                  <a:ext uri="{0D108BD9-81ED-4DB2-BD59-A6C34878D82A}">
                    <a16:rowId xmlns:a16="http://schemas.microsoft.com/office/drawing/2014/main" val="974228837"/>
                  </a:ext>
                </a:extLst>
              </a:tr>
            </a:tbl>
          </a:graphicData>
        </a:graphic>
      </p:graphicFrame>
    </p:spTree>
    <p:extLst>
      <p:ext uri="{BB962C8B-B14F-4D97-AF65-F5344CB8AC3E}">
        <p14:creationId xmlns:p14="http://schemas.microsoft.com/office/powerpoint/2010/main" val="104304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4568451"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Methodology </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a:solidFill>
            <a:srgbClr val="EBF1DE"/>
          </a:solidFill>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a:solidFill>
            <a:srgbClr val="EBF1DE"/>
          </a:solidFill>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a:solidFill>
            <a:srgbClr val="EBF1DE"/>
          </a:solidFill>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defTabSz="609630"/>
              <a:endParaRPr lang="zh-CN" altLang="en-US" sz="1200">
                <a:solidFill>
                  <a:prstClr val="black"/>
                </a:solidFill>
                <a:latin typeface="Calibri"/>
                <a:ea typeface="宋体" panose="02010600030101010101" pitchFamily="2" charset="-122"/>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algn="ctr" defTabSz="609630">
              <a:lnSpc>
                <a:spcPts val="2565"/>
              </a:lnSpc>
            </a:pPr>
            <a:r>
              <a:rPr lang="en-GB" altLang="zh-CN" sz="2000">
                <a:effectLst/>
                <a:latin typeface="Calibri" panose="020F0502020204030204" pitchFamily="34" charset="0"/>
                <a:ea typeface="宋体" panose="02010600030101010101" pitchFamily="2" charset="-122"/>
                <a:cs typeface="Arial" panose="020B0604020202020204" pitchFamily="34" charset="0"/>
              </a:rPr>
              <a:t>Criteria </a:t>
            </a:r>
            <a:r>
              <a:rPr lang="en-GB" altLang="zh-CN" sz="2000">
                <a:latin typeface="Calibri" panose="020F0502020204030204" pitchFamily="34" charset="0"/>
                <a:ea typeface="宋体" panose="02010600030101010101" pitchFamily="2" charset="-122"/>
                <a:cs typeface="Arial" panose="020B0604020202020204" pitchFamily="34" charset="0"/>
              </a:rPr>
              <a:t>1-4</a:t>
            </a:r>
            <a:endParaRPr lang="en-US" altLang="zh-CN" sz="2400" spc="91">
              <a:latin typeface="Open Sauce"/>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558624" y="1657434"/>
            <a:ext cx="1442061" cy="1200329"/>
          </a:xfrm>
          <a:prstGeom prst="rect">
            <a:avLst/>
          </a:prstGeom>
          <a:noFill/>
        </p:spPr>
        <p:txBody>
          <a:bodyPr wrap="none" rtlCol="0">
            <a:spAutoFit/>
          </a:bodyPr>
          <a:lstStyle/>
          <a:p>
            <a:pPr algn="ctr"/>
            <a:r>
              <a:rPr lang="en-GB" altLang="zh-CN" sz="1800">
                <a:solidFill>
                  <a:schemeClr val="bg1">
                    <a:lumMod val="65000"/>
                  </a:schemeClr>
                </a:solidFill>
                <a:effectLst/>
                <a:latin typeface="Calibri"/>
                <a:ea typeface="宋体"/>
                <a:cs typeface="Arial"/>
              </a:rPr>
              <a:t>Construction</a:t>
            </a:r>
            <a:r>
              <a:rPr lang="en-GB" altLang="zh-CN">
                <a:solidFill>
                  <a:schemeClr val="bg1">
                    <a:lumMod val="65000"/>
                  </a:schemeClr>
                </a:solidFill>
                <a:latin typeface="Calibri"/>
                <a:ea typeface="宋体"/>
                <a:cs typeface="Arial"/>
              </a:rPr>
              <a:t> </a:t>
            </a:r>
            <a:endPar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lumMod val="65000"/>
                  </a:schemeClr>
                </a:solidFill>
                <a:effectLst/>
                <a:latin typeface="Calibri"/>
                <a:ea typeface="宋体"/>
                <a:cs typeface="Arial"/>
              </a:rPr>
              <a:t>and</a:t>
            </a:r>
            <a:r>
              <a:rPr lang="en-GB" altLang="zh-CN">
                <a:solidFill>
                  <a:schemeClr val="bg1">
                    <a:lumMod val="65000"/>
                  </a:schemeClr>
                </a:solidFill>
                <a:latin typeface="Calibri"/>
                <a:ea typeface="宋体"/>
                <a:cs typeface="Arial"/>
              </a:rPr>
              <a:t> </a:t>
            </a:r>
            <a:endPar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lumMod val="65000"/>
                  </a:schemeClr>
                </a:solidFill>
                <a:effectLst/>
                <a:latin typeface="Calibri"/>
                <a:ea typeface="宋体"/>
                <a:cs typeface="Arial"/>
              </a:rPr>
              <a:t>Maintenance</a:t>
            </a:r>
          </a:p>
          <a:p>
            <a:pPr algn="ctr"/>
            <a:r>
              <a:rPr lang="en-GB" altLang="zh-CN">
                <a:solidFill>
                  <a:schemeClr val="bg1">
                    <a:lumMod val="65000"/>
                  </a:schemeClr>
                </a:solidFill>
                <a:latin typeface="Calibri"/>
                <a:ea typeface="宋体"/>
                <a:cs typeface="Arial"/>
              </a:rPr>
              <a:t> </a:t>
            </a:r>
            <a:r>
              <a:rPr lang="en-GB" altLang="zh-CN" sz="1800">
                <a:solidFill>
                  <a:schemeClr val="bg1">
                    <a:lumMod val="65000"/>
                  </a:schemeClr>
                </a:solidFill>
                <a:effectLst/>
                <a:latin typeface="Calibri"/>
                <a:ea typeface="宋体"/>
                <a:cs typeface="Arial"/>
              </a:rPr>
              <a:t>Cost</a:t>
            </a:r>
            <a:endParaRPr lang="zh-CN" altLang="en-US">
              <a:solidFill>
                <a:schemeClr val="bg1">
                  <a:lumMod val="65000"/>
                </a:schemeClr>
              </a:solidFill>
            </a:endParaRPr>
          </a:p>
        </p:txBody>
      </p:sp>
      <p:sp>
        <p:nvSpPr>
          <p:cNvPr id="140" name="文本框 139">
            <a:extLst>
              <a:ext uri="{FF2B5EF4-FFF2-40B4-BE49-F238E27FC236}">
                <a16:creationId xmlns:a16="http://schemas.microsoft.com/office/drawing/2014/main" id="{335B4164-0FD9-D738-35B3-EEE36F54584E}"/>
              </a:ext>
            </a:extLst>
          </p:cNvPr>
          <p:cNvSpPr txBox="1"/>
          <p:nvPr/>
        </p:nvSpPr>
        <p:spPr>
          <a:xfrm>
            <a:off x="561554" y="5008399"/>
            <a:ext cx="1396856" cy="923330"/>
          </a:xfrm>
          <a:prstGeom prst="rect">
            <a:avLst/>
          </a:prstGeom>
          <a:noFill/>
        </p:spPr>
        <p:txBody>
          <a:bodyPr wrap="none" rtlCol="0">
            <a:spAutoFit/>
          </a:bodyPr>
          <a:lstStyle/>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Potential for </a:t>
            </a:r>
          </a:p>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Volume </a:t>
            </a:r>
          </a:p>
          <a:p>
            <a:pPr algn="ctr"/>
            <a:r>
              <a:rPr lang="en-GB" altLang="zh-CN" sz="1800">
                <a:solidFill>
                  <a:schemeClr val="bg1">
                    <a:lumMod val="65000"/>
                  </a:schemeClr>
                </a:solidFill>
                <a:effectLst/>
                <a:latin typeface="Calibri" panose="020F0502020204030204" pitchFamily="34" charset="0"/>
                <a:ea typeface="宋体" panose="02010600030101010101" pitchFamily="2" charset="-122"/>
                <a:cs typeface="Arial" panose="020B0604020202020204" pitchFamily="34" charset="0"/>
              </a:rPr>
              <a:t>Growth</a:t>
            </a:r>
            <a:endParaRPr lang="zh-CN" altLang="en-US">
              <a:solidFill>
                <a:schemeClr val="bg1">
                  <a:lumMod val="65000"/>
                </a:schemeClr>
              </a:solidFil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469528" y="1862525"/>
            <a:ext cx="832664" cy="646331"/>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Digital</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Access</a:t>
            </a:r>
            <a:endParaRPr lang="zh-CN" altLang="en-US">
              <a:solidFill>
                <a:schemeClr val="bg1"/>
              </a:solidFill>
              <a:latin typeface="Calibri"/>
              <a:ea typeface="宋体" panose="02010600030101010101" pitchFamily="2" charset="-122"/>
              <a:cs typeface="Calibri"/>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382249" y="5124054"/>
            <a:ext cx="1071254" cy="646331"/>
          </a:xfrm>
          <a:prstGeom prst="rect">
            <a:avLst/>
          </a:prstGeom>
          <a:noFill/>
        </p:spPr>
        <p:txBody>
          <a:bodyPr wrap="none" rtlCol="0">
            <a:spAutoFit/>
          </a:bodyPr>
          <a:lstStyle/>
          <a:p>
            <a:pPr algn="ctr"/>
            <a:r>
              <a:rPr lang="en-GB"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rPr>
              <a:t>Energy </a:t>
            </a:r>
          </a:p>
          <a:p>
            <a:pPr algn="ctr"/>
            <a:r>
              <a:rPr lang="en-GB"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rPr>
              <a:t>Efficiency</a:t>
            </a:r>
            <a:endParaRPr lang="zh-CN" altLang="zh-CN">
              <a:solidFill>
                <a:schemeClr val="bg1">
                  <a:lumMod val="65000"/>
                </a:schemeClr>
              </a:solidFill>
              <a:latin typeface="Calibri" panose="020F0502020204030204" pitchFamily="34" charset="0"/>
              <a:ea typeface="宋体" panose="02010600030101010101" pitchFamily="2" charset="-122"/>
              <a:cs typeface="Arial" panose="020B0604020202020204" pitchFamily="34" charset="0"/>
            </a:endParaRPr>
          </a:p>
        </p:txBody>
      </p:sp>
      <p:sp>
        <p:nvSpPr>
          <p:cNvPr id="3" name="TextBox 46">
            <a:extLst>
              <a:ext uri="{FF2B5EF4-FFF2-40B4-BE49-F238E27FC236}">
                <a16:creationId xmlns:a16="http://schemas.microsoft.com/office/drawing/2014/main" id="{9BA21BE4-DDE1-6C95-B84A-F899F209BB07}"/>
              </a:ext>
            </a:extLst>
          </p:cNvPr>
          <p:cNvSpPr txBox="1"/>
          <p:nvPr/>
        </p:nvSpPr>
        <p:spPr>
          <a:xfrm>
            <a:off x="8084088" y="2059779"/>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Developing Amazon infrastructure is costly due to terrain and weather; using existing rivers reduces costs and maintains efficiency.</a:t>
            </a:r>
          </a:p>
        </p:txBody>
      </p:sp>
      <p:sp>
        <p:nvSpPr>
          <p:cNvPr id="5" name="TextBox 47">
            <a:extLst>
              <a:ext uri="{FF2B5EF4-FFF2-40B4-BE49-F238E27FC236}">
                <a16:creationId xmlns:a16="http://schemas.microsoft.com/office/drawing/2014/main" id="{740AA032-7934-7694-0B94-2ABB0E91A7FE}"/>
              </a:ext>
            </a:extLst>
          </p:cNvPr>
          <p:cNvSpPr txBox="1"/>
          <p:nvPr/>
        </p:nvSpPr>
        <p:spPr>
          <a:xfrm>
            <a:off x="8084088" y="1805479"/>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Construction and Maintenance Cost</a:t>
            </a:r>
          </a:p>
        </p:txBody>
      </p:sp>
      <p:sp>
        <p:nvSpPr>
          <p:cNvPr id="8" name="TextBox 42">
            <a:extLst>
              <a:ext uri="{FF2B5EF4-FFF2-40B4-BE49-F238E27FC236}">
                <a16:creationId xmlns:a16="http://schemas.microsoft.com/office/drawing/2014/main" id="{90C8ACFC-F690-57D2-1157-F113190CC539}"/>
              </a:ext>
            </a:extLst>
          </p:cNvPr>
          <p:cNvSpPr txBox="1"/>
          <p:nvPr/>
        </p:nvSpPr>
        <p:spPr>
          <a:xfrm>
            <a:off x="8086794" y="4848366"/>
            <a:ext cx="2988229" cy="529247"/>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Electrification and renewables in Amazon transport minimize emissions and promote sustainability.</a:t>
            </a:r>
          </a:p>
        </p:txBody>
      </p:sp>
      <p:sp>
        <p:nvSpPr>
          <p:cNvPr id="10" name="TextBox 43">
            <a:extLst>
              <a:ext uri="{FF2B5EF4-FFF2-40B4-BE49-F238E27FC236}">
                <a16:creationId xmlns:a16="http://schemas.microsoft.com/office/drawing/2014/main" id="{CCA51B20-F107-B96E-4D6F-C060C2501223}"/>
              </a:ext>
            </a:extLst>
          </p:cNvPr>
          <p:cNvSpPr txBox="1"/>
          <p:nvPr/>
        </p:nvSpPr>
        <p:spPr>
          <a:xfrm>
            <a:off x="8086794" y="4531281"/>
            <a:ext cx="2310603" cy="252762"/>
          </a:xfrm>
          <a:prstGeom prst="rect">
            <a:avLst/>
          </a:prstGeom>
        </p:spPr>
        <p:txBody>
          <a:bodyPr lIns="0" tIns="0" rIns="0" bIns="0" rtlCol="0" anchor="t">
            <a:spAutoFit/>
          </a:bodyPr>
          <a:lstStyle/>
          <a:p>
            <a:pPr defTabSz="609630">
              <a:lnSpc>
                <a:spcPts val="2133"/>
              </a:lnSpc>
              <a:spcBef>
                <a:spcPct val="0"/>
              </a:spcBef>
            </a:pPr>
            <a:r>
              <a:rPr lang="en-US" sz="1500" spc="151">
                <a:solidFill>
                  <a:srgbClr val="A5A5A5"/>
                </a:solidFill>
                <a:latin typeface="Calibri"/>
                <a:cs typeface="Calibri"/>
              </a:rPr>
              <a:t>Energy Efficiency</a:t>
            </a:r>
          </a:p>
        </p:txBody>
      </p:sp>
      <p:sp>
        <p:nvSpPr>
          <p:cNvPr id="12" name="TextBox 48">
            <a:extLst>
              <a:ext uri="{FF2B5EF4-FFF2-40B4-BE49-F238E27FC236}">
                <a16:creationId xmlns:a16="http://schemas.microsoft.com/office/drawing/2014/main" id="{E16A2302-8AEC-C882-68C6-55D4BBDEB0C1}"/>
              </a:ext>
            </a:extLst>
          </p:cNvPr>
          <p:cNvSpPr txBox="1"/>
          <p:nvPr/>
        </p:nvSpPr>
        <p:spPr>
          <a:xfrm>
            <a:off x="8086794" y="302125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A5A5A5"/>
                </a:solidFill>
                <a:latin typeface="Calibri"/>
                <a:cs typeface="Calibri"/>
              </a:rPr>
              <a:t>Scalable transport for the Amazon bioeconomy requires enhanced waterway capacity and frequent, quality product transport.</a:t>
            </a:r>
          </a:p>
        </p:txBody>
      </p:sp>
      <p:sp>
        <p:nvSpPr>
          <p:cNvPr id="16" name="TextBox 49">
            <a:extLst>
              <a:ext uri="{FF2B5EF4-FFF2-40B4-BE49-F238E27FC236}">
                <a16:creationId xmlns:a16="http://schemas.microsoft.com/office/drawing/2014/main" id="{301433F1-41DA-9D52-AA22-45C94DE51D1F}"/>
              </a:ext>
            </a:extLst>
          </p:cNvPr>
          <p:cNvSpPr txBox="1"/>
          <p:nvPr/>
        </p:nvSpPr>
        <p:spPr>
          <a:xfrm>
            <a:off x="8084088" y="2697887"/>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Poten</a:t>
            </a:r>
            <a:r>
              <a:rPr lang="en-US" sz="1545" spc="151">
                <a:solidFill>
                  <a:srgbClr val="A5A5A5"/>
                </a:solidFill>
                <a:latin typeface="Calibri"/>
                <a:cs typeface="Calibri"/>
              </a:rPr>
              <a:t>tial for Volume G</a:t>
            </a:r>
            <a:r>
              <a:rPr lang="en-US" sz="1500" spc="151">
                <a:solidFill>
                  <a:srgbClr val="A5A5A5"/>
                </a:solidFill>
                <a:latin typeface="Calibri"/>
                <a:cs typeface="Calibri"/>
              </a:rPr>
              <a:t>rowth</a:t>
            </a:r>
          </a:p>
        </p:txBody>
      </p:sp>
      <p:sp>
        <p:nvSpPr>
          <p:cNvPr id="20" name="TextBox 49">
            <a:extLst>
              <a:ext uri="{FF2B5EF4-FFF2-40B4-BE49-F238E27FC236}">
                <a16:creationId xmlns:a16="http://schemas.microsoft.com/office/drawing/2014/main" id="{5CA1284A-08EF-C8E6-2DA0-D0C69663E7B2}"/>
              </a:ext>
            </a:extLst>
          </p:cNvPr>
          <p:cNvSpPr txBox="1"/>
          <p:nvPr/>
        </p:nvSpPr>
        <p:spPr>
          <a:xfrm>
            <a:off x="8086794" y="3658244"/>
            <a:ext cx="3599918" cy="254300"/>
          </a:xfrm>
          <a:prstGeom prst="rect">
            <a:avLst/>
          </a:prstGeom>
        </p:spPr>
        <p:txBody>
          <a:bodyPr wrap="square" lIns="0" tIns="0" rIns="0" bIns="0" rtlCol="0" anchor="t">
            <a:spAutoFit/>
          </a:bodyPr>
          <a:lstStyle/>
          <a:p>
            <a:pPr defTabSz="609630">
              <a:lnSpc>
                <a:spcPts val="2133"/>
              </a:lnSpc>
              <a:spcBef>
                <a:spcPct val="0"/>
              </a:spcBef>
            </a:pPr>
            <a:r>
              <a:rPr lang="en-US" altLang="zh-CN" sz="1500" spc="151">
                <a:solidFill>
                  <a:srgbClr val="397D5A"/>
                </a:solidFill>
                <a:latin typeface="Calibri"/>
                <a:cs typeface="Calibri"/>
              </a:rPr>
              <a:t>Digital Access</a:t>
            </a:r>
          </a:p>
        </p:txBody>
      </p:sp>
      <p:sp>
        <p:nvSpPr>
          <p:cNvPr id="24" name="TextBox 48">
            <a:extLst>
              <a:ext uri="{FF2B5EF4-FFF2-40B4-BE49-F238E27FC236}">
                <a16:creationId xmlns:a16="http://schemas.microsoft.com/office/drawing/2014/main" id="{A48C9242-1E02-B3C4-8160-B7E8518B667F}"/>
              </a:ext>
            </a:extLst>
          </p:cNvPr>
          <p:cNvSpPr txBox="1"/>
          <p:nvPr/>
        </p:nvSpPr>
        <p:spPr>
          <a:xfrm>
            <a:off x="8084088" y="3936548"/>
            <a:ext cx="3464639" cy="350737"/>
          </a:xfrm>
          <a:prstGeom prst="rect">
            <a:avLst/>
          </a:prstGeom>
        </p:spPr>
        <p:txBody>
          <a:bodyPr wrap="square" lIns="0" tIns="0" rIns="0" bIns="0" rtlCol="0" anchor="t">
            <a:spAutoFit/>
          </a:bodyPr>
          <a:lstStyle/>
          <a:p>
            <a:pPr algn="just" defTabSz="609630">
              <a:lnSpc>
                <a:spcPts val="1370"/>
              </a:lnSpc>
              <a:spcBef>
                <a:spcPct val="0"/>
              </a:spcBef>
            </a:pPr>
            <a:r>
              <a:rPr lang="en-US" altLang="zh-CN" sz="1100" spc="97">
                <a:latin typeface="Calibri"/>
                <a:cs typeface="Calibri"/>
              </a:rPr>
              <a:t>Enhancing Amazon's digital infrastructure boosts logistics efficiency, and sustainability</a:t>
            </a:r>
            <a:r>
              <a:rPr lang="en-US" sz="1100" spc="97">
                <a:latin typeface="Calibri"/>
                <a:cs typeface="Calibri"/>
              </a:rPr>
              <a:t>.</a:t>
            </a:r>
          </a:p>
        </p:txBody>
      </p:sp>
    </p:spTree>
    <p:extLst>
      <p:ext uri="{BB962C8B-B14F-4D97-AF65-F5344CB8AC3E}">
        <p14:creationId xmlns:p14="http://schemas.microsoft.com/office/powerpoint/2010/main" val="3765143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Digital access</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pic>
        <p:nvPicPr>
          <p:cNvPr id="4" name="Picture 3">
            <a:extLst>
              <a:ext uri="{FF2B5EF4-FFF2-40B4-BE49-F238E27FC236}">
                <a16:creationId xmlns:a16="http://schemas.microsoft.com/office/drawing/2014/main" id="{7FFCC9ED-31AA-8FB2-C409-9BF9122D3373}"/>
              </a:ext>
            </a:extLst>
          </p:cNvPr>
          <p:cNvPicPr>
            <a:picLocks noChangeAspect="1"/>
          </p:cNvPicPr>
          <p:nvPr/>
        </p:nvPicPr>
        <p:blipFill>
          <a:blip r:embed="rId5"/>
          <a:stretch>
            <a:fillRect/>
          </a:stretch>
        </p:blipFill>
        <p:spPr>
          <a:xfrm>
            <a:off x="833120" y="1275080"/>
            <a:ext cx="5731510" cy="5582920"/>
          </a:xfrm>
          <a:prstGeom prst="rect">
            <a:avLst/>
          </a:prstGeom>
        </p:spPr>
      </p:pic>
      <p:sp>
        <p:nvSpPr>
          <p:cNvPr id="2" name="TextBox 1">
            <a:extLst>
              <a:ext uri="{FF2B5EF4-FFF2-40B4-BE49-F238E27FC236}">
                <a16:creationId xmlns:a16="http://schemas.microsoft.com/office/drawing/2014/main" id="{7F6ABD52-912F-006E-C4B3-F1B49C7AFB7A}"/>
              </a:ext>
            </a:extLst>
          </p:cNvPr>
          <p:cNvSpPr txBox="1"/>
          <p:nvPr/>
        </p:nvSpPr>
        <p:spPr>
          <a:xfrm>
            <a:off x="6950353" y="2136338"/>
            <a:ext cx="4195925" cy="369331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1800">
                <a:effectLst/>
                <a:latin typeface="Calibri"/>
                <a:ea typeface="Calibri"/>
                <a:cs typeface="Arial"/>
              </a:rPr>
              <a:t>The improvement will be assessed incrementally with a factor of 0.2</a:t>
            </a:r>
            <a:r>
              <a:rPr lang="en-GB" sz="1800">
                <a:latin typeface="Calibri"/>
                <a:ea typeface="Calibri"/>
                <a:cs typeface="Arial"/>
              </a:rPr>
              <a:t>.</a:t>
            </a:r>
            <a:endParaRPr lang="en-US"/>
          </a:p>
          <a:p>
            <a:pPr marL="285750" indent="-285750" algn="just">
              <a:buFont typeface="Arial" panose="020B0604020202020204" pitchFamily="34" charset="0"/>
              <a:buChar char="•"/>
            </a:pPr>
            <a:endParaRPr lang="en-GB">
              <a:ea typeface="Calibri"/>
              <a:cs typeface="Calibri"/>
            </a:endParaRPr>
          </a:p>
          <a:p>
            <a:pPr marL="285750" indent="-285750" algn="just">
              <a:buFont typeface="Arial" panose="020B0604020202020204" pitchFamily="34" charset="0"/>
              <a:buChar char="•"/>
            </a:pPr>
            <a:r>
              <a:rPr lang="en-GB"/>
              <a:t>If the factory is built in a poor connected town, digital access score will be more valuable.</a:t>
            </a:r>
            <a:endParaRPr lang="en-GB">
              <a:ea typeface="Calibri"/>
              <a:cs typeface="Calibri"/>
            </a:endParaRPr>
          </a:p>
          <a:p>
            <a:pPr marL="285750" indent="-285750" algn="just">
              <a:buFont typeface="Arial" panose="020B0604020202020204" pitchFamily="34" charset="0"/>
              <a:buChar char="•"/>
            </a:pPr>
            <a:endParaRPr lang="en-GB">
              <a:ea typeface="Calibri"/>
              <a:cs typeface="Calibri"/>
            </a:endParaRPr>
          </a:p>
          <a:p>
            <a:pPr marL="285750" indent="-285750" algn="just">
              <a:buFont typeface="Arial" panose="020B0604020202020204" pitchFamily="34" charset="0"/>
              <a:buChar char="•"/>
            </a:pPr>
            <a:r>
              <a:rPr lang="en-GB"/>
              <a:t>If the factory is built in a well-connected town, digital access score will be lower.</a:t>
            </a:r>
            <a:endParaRPr lang="en-GB">
              <a:ea typeface="Calibri"/>
              <a:cs typeface="Calibri"/>
            </a:endParaRPr>
          </a:p>
          <a:p>
            <a:pPr marL="285750" indent="-285750" algn="just">
              <a:buFont typeface="Arial" panose="020B0604020202020204" pitchFamily="34" charset="0"/>
              <a:buChar char="•"/>
            </a:pPr>
            <a:endParaRPr lang="en-GB">
              <a:ea typeface="Calibri"/>
              <a:cs typeface="Calibri"/>
            </a:endParaRPr>
          </a:p>
          <a:p>
            <a:pPr marL="285750" indent="-285750" algn="just">
              <a:buFont typeface="Arial" panose="020B0604020202020204" pitchFamily="34" charset="0"/>
              <a:buChar char="•"/>
            </a:pPr>
            <a:r>
              <a:rPr lang="en-GB">
                <a:ea typeface="Calibri"/>
                <a:cs typeface="Calibri"/>
              </a:rPr>
              <a:t>The factors will be scaled to a 100 score and then averaged.</a:t>
            </a:r>
          </a:p>
        </p:txBody>
      </p:sp>
    </p:spTree>
    <p:extLst>
      <p:ext uri="{BB962C8B-B14F-4D97-AF65-F5344CB8AC3E}">
        <p14:creationId xmlns:p14="http://schemas.microsoft.com/office/powerpoint/2010/main" val="3423601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Freeform 2">
            <a:extLst>
              <a:ext uri="{FF2B5EF4-FFF2-40B4-BE49-F238E27FC236}">
                <a16:creationId xmlns:a16="http://schemas.microsoft.com/office/drawing/2014/main" id="{C4E0A34E-47DB-3C31-2CB9-B16BAAB9BDA9}"/>
              </a:ext>
            </a:extLst>
          </p:cNvPr>
          <p:cNvSpPr/>
          <p:nvPr/>
        </p:nvSpPr>
        <p:spPr>
          <a:xfrm>
            <a:off x="9463543" y="4384822"/>
            <a:ext cx="3772181" cy="3745077"/>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03" name="Group 3">
            <a:extLst>
              <a:ext uri="{FF2B5EF4-FFF2-40B4-BE49-F238E27FC236}">
                <a16:creationId xmlns:a16="http://schemas.microsoft.com/office/drawing/2014/main" id="{02A1950A-897C-038B-A6CB-497892BA81EA}"/>
              </a:ext>
            </a:extLst>
          </p:cNvPr>
          <p:cNvGrpSpPr/>
          <p:nvPr/>
        </p:nvGrpSpPr>
        <p:grpSpPr>
          <a:xfrm>
            <a:off x="10882662" y="3676281"/>
            <a:ext cx="2085109" cy="2085109"/>
            <a:chOff x="0" y="0"/>
            <a:chExt cx="812800" cy="812800"/>
          </a:xfrm>
        </p:grpSpPr>
        <p:sp>
          <p:nvSpPr>
            <p:cNvPr id="304" name="Freeform 4">
              <a:extLst>
                <a:ext uri="{FF2B5EF4-FFF2-40B4-BE49-F238E27FC236}">
                  <a16:creationId xmlns:a16="http://schemas.microsoft.com/office/drawing/2014/main" id="{5DDD14BD-7321-FE1F-E66E-0765E29C58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305" name="TextBox 5">
              <a:extLst>
                <a:ext uri="{FF2B5EF4-FFF2-40B4-BE49-F238E27FC236}">
                  <a16:creationId xmlns:a16="http://schemas.microsoft.com/office/drawing/2014/main" id="{F1FB14D4-369A-44F9-27C4-C980A6798262}"/>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2" name="图片 1" descr="屏幕上有字&#10;&#10;描述已自动生成">
            <a:extLst>
              <a:ext uri="{FF2B5EF4-FFF2-40B4-BE49-F238E27FC236}">
                <a16:creationId xmlns:a16="http://schemas.microsoft.com/office/drawing/2014/main" id="{E793B50E-AE9B-B765-4DDA-B3E6A5F0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aphicFrame>
        <p:nvGraphicFramePr>
          <p:cNvPr id="4" name="Content Placeholder 6">
            <a:extLst>
              <a:ext uri="{FF2B5EF4-FFF2-40B4-BE49-F238E27FC236}">
                <a16:creationId xmlns:a16="http://schemas.microsoft.com/office/drawing/2014/main" id="{6CF289B7-3E75-F8CB-4C08-83120622C76C}"/>
              </a:ext>
            </a:extLst>
          </p:cNvPr>
          <p:cNvGraphicFramePr>
            <a:graphicFrameLocks noGrp="1"/>
          </p:cNvGraphicFramePr>
          <p:nvPr>
            <p:extLst>
              <p:ext uri="{D42A27DB-BD31-4B8C-83A1-F6EECF244321}">
                <p14:modId xmlns:p14="http://schemas.microsoft.com/office/powerpoint/2010/main" val="1410415735"/>
              </p:ext>
            </p:extLst>
          </p:nvPr>
        </p:nvGraphicFramePr>
        <p:xfrm>
          <a:off x="979536" y="719582"/>
          <a:ext cx="9442175" cy="49496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Freeform 52">
            <a:extLst>
              <a:ext uri="{FF2B5EF4-FFF2-40B4-BE49-F238E27FC236}">
                <a16:creationId xmlns:a16="http://schemas.microsoft.com/office/drawing/2014/main" id="{A1028A2A-CE5A-B94A-BE72-9184ABB194DA}"/>
              </a:ext>
            </a:extLst>
          </p:cNvPr>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8" name="TextBox 3">
            <a:extLst>
              <a:ext uri="{FF2B5EF4-FFF2-40B4-BE49-F238E27FC236}">
                <a16:creationId xmlns:a16="http://schemas.microsoft.com/office/drawing/2014/main" id="{012AA732-3CE0-A20A-0FE0-2741A572A206}"/>
              </a:ext>
            </a:extLst>
          </p:cNvPr>
          <p:cNvSpPr txBox="1"/>
          <p:nvPr/>
        </p:nvSpPr>
        <p:spPr>
          <a:xfrm>
            <a:off x="773229" y="542417"/>
            <a:ext cx="4927394"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a:solidFill>
                  <a:prstClr val="black"/>
                </a:solidFill>
                <a:latin typeface="Segoe UI"/>
                <a:sym typeface="+mn-lt"/>
              </a:rPr>
              <a:t>Team Contributions</a:t>
            </a:r>
            <a:endParaRPr kumimoji="0" lang="zh-CN" altLang="en-US" sz="3600" b="1" i="0" u="none" strike="noStrike" kern="1200" cap="none" spc="0" normalizeH="0" baseline="0" noProof="0">
              <a:ln>
                <a:noFill/>
              </a:ln>
              <a:solidFill>
                <a:prstClr val="black"/>
              </a:solidFill>
              <a:effectLst/>
              <a:uLnTx/>
              <a:uFillTx/>
              <a:latin typeface="Segoe UI"/>
              <a:ea typeface="+mn-ea"/>
              <a:cs typeface="Segoe UI"/>
            </a:endParaRPr>
          </a:p>
        </p:txBody>
      </p:sp>
      <p:pic>
        <p:nvPicPr>
          <p:cNvPr id="36" name="Image 35" descr="Une image contenant Visage humain, personne, Front, sourcil&#10;&#10;Description générée automatiquement">
            <a:extLst>
              <a:ext uri="{FF2B5EF4-FFF2-40B4-BE49-F238E27FC236}">
                <a16:creationId xmlns:a16="http://schemas.microsoft.com/office/drawing/2014/main" id="{93EC68CF-0181-80B1-9828-309A2820A4CA}"/>
              </a:ext>
            </a:extLst>
          </p:cNvPr>
          <p:cNvPicPr>
            <a:picLocks noChangeAspect="1"/>
          </p:cNvPicPr>
          <p:nvPr/>
        </p:nvPicPr>
        <p:blipFill>
          <a:blip r:embed="rId12"/>
          <a:stretch>
            <a:fillRect/>
          </a:stretch>
        </p:blipFill>
        <p:spPr>
          <a:xfrm>
            <a:off x="4021276" y="4648453"/>
            <a:ext cx="725763" cy="9549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Image 47" descr="Une image contenant Visage humain, personne, intérieur, mur&#10;&#10;Description générée automatiquement">
            <a:extLst>
              <a:ext uri="{FF2B5EF4-FFF2-40B4-BE49-F238E27FC236}">
                <a16:creationId xmlns:a16="http://schemas.microsoft.com/office/drawing/2014/main" id="{2FBD95E9-0553-11F0-8C49-02A2B657157C}"/>
              </a:ext>
            </a:extLst>
          </p:cNvPr>
          <p:cNvPicPr>
            <a:picLocks noChangeAspect="1"/>
          </p:cNvPicPr>
          <p:nvPr/>
        </p:nvPicPr>
        <p:blipFill rotWithShape="1">
          <a:blip r:embed="rId13"/>
          <a:srcRect l="10561" t="5783" r="17492" b="18009"/>
          <a:stretch/>
        </p:blipFill>
        <p:spPr>
          <a:xfrm>
            <a:off x="6658779" y="4720283"/>
            <a:ext cx="754308" cy="95065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Image 49" descr="Une image contenant personne, habits, ciel, Visage humain&#10;&#10;Description générée automatiquement">
            <a:extLst>
              <a:ext uri="{FF2B5EF4-FFF2-40B4-BE49-F238E27FC236}">
                <a16:creationId xmlns:a16="http://schemas.microsoft.com/office/drawing/2014/main" id="{E23BBE7D-33B6-84EE-BC98-982A29EDA1F7}"/>
              </a:ext>
            </a:extLst>
          </p:cNvPr>
          <p:cNvPicPr>
            <a:picLocks noChangeAspect="1"/>
          </p:cNvPicPr>
          <p:nvPr/>
        </p:nvPicPr>
        <p:blipFill rotWithShape="1">
          <a:blip r:embed="rId14"/>
          <a:srcRect l="20000" t="28009" r="22623" b="25602"/>
          <a:stretch/>
        </p:blipFill>
        <p:spPr>
          <a:xfrm>
            <a:off x="6659939" y="3280558"/>
            <a:ext cx="753662" cy="10432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2" name="Image 51" descr="Une image contenant habits, art, personne, peinture&#10;&#10;Description générée automatiquement">
            <a:extLst>
              <a:ext uri="{FF2B5EF4-FFF2-40B4-BE49-F238E27FC236}">
                <a16:creationId xmlns:a16="http://schemas.microsoft.com/office/drawing/2014/main" id="{052C1D29-12DA-5D38-C43D-DAB1700D54EC}"/>
              </a:ext>
            </a:extLst>
          </p:cNvPr>
          <p:cNvPicPr>
            <a:picLocks noChangeAspect="1"/>
          </p:cNvPicPr>
          <p:nvPr/>
        </p:nvPicPr>
        <p:blipFill rotWithShape="1">
          <a:blip r:embed="rId15"/>
          <a:srcRect t="26599" r="47273" b="42761"/>
          <a:stretch/>
        </p:blipFill>
        <p:spPr>
          <a:xfrm>
            <a:off x="993940" y="3346972"/>
            <a:ext cx="756672" cy="9034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Image 53" descr="Une image contenant Visage humain, sourire, bâtiment, personne&#10;&#10;Description générée automatiquement">
            <a:extLst>
              <a:ext uri="{FF2B5EF4-FFF2-40B4-BE49-F238E27FC236}">
                <a16:creationId xmlns:a16="http://schemas.microsoft.com/office/drawing/2014/main" id="{C5AB2CA9-CE68-DA56-ED95-04B3001CE07A}"/>
              </a:ext>
            </a:extLst>
          </p:cNvPr>
          <p:cNvPicPr>
            <a:picLocks noChangeAspect="1"/>
          </p:cNvPicPr>
          <p:nvPr/>
        </p:nvPicPr>
        <p:blipFill rotWithShape="1">
          <a:blip r:embed="rId16"/>
          <a:srcRect l="16743" t="28943" r="40596" b="30849"/>
          <a:stretch/>
        </p:blipFill>
        <p:spPr>
          <a:xfrm>
            <a:off x="3049731" y="4387493"/>
            <a:ext cx="731696" cy="93830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0" name="Image 269" descr="Une image contenant Visage humain, habits, personne, dame&#10;&#10;Description générée automatiquement">
            <a:extLst>
              <a:ext uri="{FF2B5EF4-FFF2-40B4-BE49-F238E27FC236}">
                <a16:creationId xmlns:a16="http://schemas.microsoft.com/office/drawing/2014/main" id="{5A1848D0-E7BF-1073-542E-F23E2DAF8754}"/>
              </a:ext>
            </a:extLst>
          </p:cNvPr>
          <p:cNvPicPr>
            <a:picLocks noChangeAspect="1"/>
          </p:cNvPicPr>
          <p:nvPr/>
        </p:nvPicPr>
        <p:blipFill rotWithShape="1">
          <a:blip r:embed="rId17"/>
          <a:srcRect l="17314" r="17314" b="26263"/>
          <a:stretch/>
        </p:blipFill>
        <p:spPr>
          <a:xfrm>
            <a:off x="4025284" y="3277697"/>
            <a:ext cx="731410" cy="97378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54236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503277" y="504819"/>
            <a:ext cx="4568451" cy="1999265"/>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Methodology</a:t>
            </a:r>
            <a:endParaRPr lang="en-US" altLang="zh-CN" sz="2400" b="1" spc="300">
              <a:solidFill>
                <a:prstClr val="black"/>
              </a:solidFill>
              <a:latin typeface="Calibri"/>
              <a:ea typeface="宋体" panose="02010600030101010101" pitchFamily="2" charset="-122"/>
            </a:endParaRPr>
          </a:p>
          <a:p>
            <a:pPr marL="457200" marR="0" lvl="1" indent="0" algn="l" defTabSz="609630">
              <a:lnSpc>
                <a:spcPts val="5304"/>
              </a:lnSpc>
              <a:spcBef>
                <a:spcPct val="0"/>
              </a:spcBef>
              <a:spcAft>
                <a:spcPts val="0"/>
              </a:spcAft>
              <a:buClrTx/>
              <a:buSzTx/>
              <a:buFontTx/>
              <a:buNone/>
              <a:tabLst/>
              <a:defRPr/>
            </a:pPr>
            <a:endParaRPr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Calibri"/>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a:solidFill>
            <a:srgbClr val="EBF1DE"/>
          </a:solidFill>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a:solidFill>
            <a:srgbClr val="EBF1DE"/>
          </a:solidFill>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a:solidFill>
            <a:srgbClr val="EBF1DE"/>
          </a:solidFill>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grp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defTabSz="609630"/>
              <a:endParaRPr lang="zh-CN" altLang="en-US" sz="1200">
                <a:solidFill>
                  <a:prstClr val="black"/>
                </a:solidFill>
                <a:latin typeface="Calibri"/>
                <a:ea typeface="宋体" panose="02010600030101010101" pitchFamily="2" charset="-122"/>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algn="ctr" defTabSz="609630">
              <a:lnSpc>
                <a:spcPts val="2565"/>
              </a:lnSpc>
            </a:pPr>
            <a:r>
              <a:rPr lang="en-GB" altLang="zh-CN" sz="2000">
                <a:effectLst/>
                <a:latin typeface="Calibri" panose="020F0502020204030204" pitchFamily="34" charset="0"/>
                <a:ea typeface="宋体" panose="02010600030101010101" pitchFamily="2" charset="-122"/>
                <a:cs typeface="Arial" panose="020B0604020202020204" pitchFamily="34" charset="0"/>
              </a:rPr>
              <a:t>Criteria </a:t>
            </a:r>
            <a:r>
              <a:rPr lang="en-GB" altLang="zh-CN" sz="2000">
                <a:latin typeface="Calibri" panose="020F0502020204030204" pitchFamily="34" charset="0"/>
                <a:ea typeface="宋体" panose="02010600030101010101" pitchFamily="2" charset="-122"/>
                <a:cs typeface="Arial" panose="020B0604020202020204" pitchFamily="34" charset="0"/>
              </a:rPr>
              <a:t>1-4</a:t>
            </a:r>
            <a:endParaRPr lang="en-US" altLang="zh-CN" sz="2400" spc="91">
              <a:latin typeface="Open Sauce"/>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548543" y="1673301"/>
            <a:ext cx="1442061" cy="1200329"/>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Construction</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and</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Maintenance</a:t>
            </a:r>
          </a:p>
          <a:p>
            <a:pPr algn="ctr"/>
            <a:r>
              <a:rPr lang="en-GB" altLang="zh-CN">
                <a:solidFill>
                  <a:schemeClr val="bg1"/>
                </a:solidFill>
                <a:latin typeface="Calibri"/>
                <a:ea typeface="宋体"/>
                <a:cs typeface="Arial"/>
              </a:rPr>
              <a:t> </a:t>
            </a:r>
            <a:r>
              <a:rPr lang="en-GB" altLang="zh-CN" sz="1800">
                <a:solidFill>
                  <a:schemeClr val="bg1"/>
                </a:solidFill>
                <a:effectLst/>
                <a:latin typeface="Calibri"/>
                <a:ea typeface="宋体"/>
                <a:cs typeface="Arial"/>
              </a:rPr>
              <a:t>Cost</a:t>
            </a:r>
            <a:endParaRPr lang="zh-CN" altLang="en-US"/>
          </a:p>
        </p:txBody>
      </p:sp>
      <p:sp>
        <p:nvSpPr>
          <p:cNvPr id="140" name="文本框 139">
            <a:extLst>
              <a:ext uri="{FF2B5EF4-FFF2-40B4-BE49-F238E27FC236}">
                <a16:creationId xmlns:a16="http://schemas.microsoft.com/office/drawing/2014/main" id="{335B4164-0FD9-D738-35B3-EEE36F54584E}"/>
              </a:ext>
            </a:extLst>
          </p:cNvPr>
          <p:cNvSpPr txBox="1"/>
          <p:nvPr/>
        </p:nvSpPr>
        <p:spPr>
          <a:xfrm>
            <a:off x="561554" y="5008399"/>
            <a:ext cx="1396856" cy="923330"/>
          </a:xfrm>
          <a:prstGeom prst="rect">
            <a:avLst/>
          </a:prstGeom>
          <a:noFill/>
        </p:spPr>
        <p:txBody>
          <a:bodyPr wrap="none" rtlCol="0">
            <a:spAutoFit/>
          </a:bodyPr>
          <a:lstStyle/>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Potential for </a:t>
            </a:r>
          </a:p>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Volume </a:t>
            </a:r>
          </a:p>
          <a:p>
            <a:pPr algn="ctr"/>
            <a:r>
              <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rPr>
              <a:t>Growth</a:t>
            </a:r>
            <a:endParaRPr lang="zh-CN" altLang="en-US">
              <a:solidFill>
                <a:schemeClr val="bg1"/>
              </a:solidFil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469528" y="1862525"/>
            <a:ext cx="832664" cy="646331"/>
          </a:xfrm>
          <a:prstGeom prst="rect">
            <a:avLst/>
          </a:prstGeom>
          <a:noFill/>
        </p:spPr>
        <p:txBody>
          <a:bodyPr wrap="none" rtlCol="0">
            <a:spAutoFit/>
          </a:bodyPr>
          <a:lstStyle/>
          <a:p>
            <a:pPr algn="ctr"/>
            <a:r>
              <a:rPr lang="en-GB" altLang="zh-CN" sz="1800">
                <a:solidFill>
                  <a:schemeClr val="bg1"/>
                </a:solidFill>
                <a:effectLst/>
                <a:latin typeface="Calibri"/>
                <a:ea typeface="宋体"/>
                <a:cs typeface="Arial"/>
              </a:rPr>
              <a:t>Digital</a:t>
            </a:r>
            <a:r>
              <a:rPr lang="en-GB" altLang="zh-CN">
                <a:solidFill>
                  <a:schemeClr val="bg1"/>
                </a:solidFill>
                <a:latin typeface="Calibri"/>
                <a:ea typeface="宋体"/>
                <a:cs typeface="Arial"/>
              </a:rPr>
              <a:t> </a:t>
            </a:r>
            <a:endParaRPr lang="en-GB" altLang="zh-CN" sz="1800">
              <a:solidFill>
                <a:schemeClr val="bg1"/>
              </a:solidFill>
              <a:effectLst/>
              <a:latin typeface="Calibri" panose="020F0502020204030204" pitchFamily="34" charset="0"/>
              <a:ea typeface="宋体" panose="02010600030101010101" pitchFamily="2" charset="-122"/>
              <a:cs typeface="Arial" panose="020B0604020202020204" pitchFamily="34" charset="0"/>
            </a:endParaRPr>
          </a:p>
          <a:p>
            <a:pPr algn="ctr"/>
            <a:r>
              <a:rPr lang="en-GB" altLang="zh-CN" sz="1800">
                <a:solidFill>
                  <a:schemeClr val="bg1"/>
                </a:solidFill>
                <a:effectLst/>
                <a:latin typeface="Calibri"/>
                <a:ea typeface="宋体"/>
                <a:cs typeface="Arial"/>
              </a:rPr>
              <a:t>Access</a:t>
            </a:r>
            <a:endParaRPr lang="zh-CN" altLang="en-US">
              <a:solidFill>
                <a:schemeClr val="bg1"/>
              </a:solidFill>
              <a:latin typeface="Calibri"/>
              <a:ea typeface="宋体" panose="02010600030101010101" pitchFamily="2" charset="-122"/>
              <a:cs typeface="Calibri"/>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382249" y="5124054"/>
            <a:ext cx="1071254" cy="646331"/>
          </a:xfrm>
          <a:prstGeom prst="rect">
            <a:avLst/>
          </a:prstGeom>
          <a:noFill/>
        </p:spPr>
        <p:txBody>
          <a:bodyPr wrap="none" rtlCol="0">
            <a:spAutoFit/>
          </a:bodyPr>
          <a:lstStyle/>
          <a:p>
            <a:pPr algn="ctr"/>
            <a:r>
              <a:rPr lang="en-GB" altLang="zh-CN">
                <a:solidFill>
                  <a:schemeClr val="bg1"/>
                </a:solidFill>
                <a:latin typeface="Calibri" panose="020F0502020204030204" pitchFamily="34" charset="0"/>
                <a:ea typeface="宋体" panose="02010600030101010101" pitchFamily="2" charset="-122"/>
                <a:cs typeface="Arial" panose="020B0604020202020204" pitchFamily="34" charset="0"/>
              </a:rPr>
              <a:t>Energy </a:t>
            </a:r>
          </a:p>
          <a:p>
            <a:pPr algn="ctr"/>
            <a:r>
              <a:rPr lang="en-GB" altLang="zh-CN">
                <a:solidFill>
                  <a:schemeClr val="bg1"/>
                </a:solidFill>
                <a:latin typeface="Calibri" panose="020F0502020204030204" pitchFamily="34" charset="0"/>
                <a:ea typeface="宋体" panose="02010600030101010101" pitchFamily="2" charset="-122"/>
                <a:cs typeface="Arial" panose="020B0604020202020204" pitchFamily="34" charset="0"/>
              </a:rPr>
              <a:t>Efficiency</a:t>
            </a:r>
            <a:endParaRPr lang="zh-CN" altLang="zh-CN">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3" name="TextBox 46">
            <a:extLst>
              <a:ext uri="{FF2B5EF4-FFF2-40B4-BE49-F238E27FC236}">
                <a16:creationId xmlns:a16="http://schemas.microsoft.com/office/drawing/2014/main" id="{D1E19760-476C-F3FC-503A-ECCF44E94610}"/>
              </a:ext>
            </a:extLst>
          </p:cNvPr>
          <p:cNvSpPr txBox="1"/>
          <p:nvPr/>
        </p:nvSpPr>
        <p:spPr>
          <a:xfrm>
            <a:off x="8084088" y="2059779"/>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Developing Amazon infrastructure is costly due to terrain and weather; using existing rivers reduces costs and maintains efficiency.</a:t>
            </a:r>
          </a:p>
        </p:txBody>
      </p:sp>
      <p:sp>
        <p:nvSpPr>
          <p:cNvPr id="5" name="TextBox 47">
            <a:extLst>
              <a:ext uri="{FF2B5EF4-FFF2-40B4-BE49-F238E27FC236}">
                <a16:creationId xmlns:a16="http://schemas.microsoft.com/office/drawing/2014/main" id="{8974998E-105C-C1E5-3D16-7D4DCD0EC09B}"/>
              </a:ext>
            </a:extLst>
          </p:cNvPr>
          <p:cNvSpPr txBox="1"/>
          <p:nvPr/>
        </p:nvSpPr>
        <p:spPr>
          <a:xfrm>
            <a:off x="8084088" y="1805479"/>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Construction and Maintenance Cost</a:t>
            </a:r>
          </a:p>
        </p:txBody>
      </p:sp>
      <p:sp>
        <p:nvSpPr>
          <p:cNvPr id="8" name="TextBox 42">
            <a:extLst>
              <a:ext uri="{FF2B5EF4-FFF2-40B4-BE49-F238E27FC236}">
                <a16:creationId xmlns:a16="http://schemas.microsoft.com/office/drawing/2014/main" id="{E829118B-66AB-96E1-CF93-919E5A3907C3}"/>
              </a:ext>
            </a:extLst>
          </p:cNvPr>
          <p:cNvSpPr txBox="1"/>
          <p:nvPr/>
        </p:nvSpPr>
        <p:spPr>
          <a:xfrm>
            <a:off x="8086794" y="4848366"/>
            <a:ext cx="2988229" cy="529247"/>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000000"/>
                </a:solidFill>
                <a:latin typeface="Calibri"/>
                <a:cs typeface="Calibri"/>
              </a:rPr>
              <a:t>Electrification and renewables in Amazon transport minimize emissions and promote sustainability.</a:t>
            </a:r>
          </a:p>
        </p:txBody>
      </p:sp>
      <p:sp>
        <p:nvSpPr>
          <p:cNvPr id="10" name="TextBox 43">
            <a:extLst>
              <a:ext uri="{FF2B5EF4-FFF2-40B4-BE49-F238E27FC236}">
                <a16:creationId xmlns:a16="http://schemas.microsoft.com/office/drawing/2014/main" id="{ACAEDE10-2FB4-FA47-E0B2-983CFF9B80ED}"/>
              </a:ext>
            </a:extLst>
          </p:cNvPr>
          <p:cNvSpPr txBox="1"/>
          <p:nvPr/>
        </p:nvSpPr>
        <p:spPr>
          <a:xfrm>
            <a:off x="8086794" y="4531281"/>
            <a:ext cx="2310603" cy="252762"/>
          </a:xfrm>
          <a:prstGeom prst="rect">
            <a:avLst/>
          </a:prstGeom>
        </p:spPr>
        <p:txBody>
          <a:bodyPr lIns="0" tIns="0" rIns="0" bIns="0" rtlCol="0" anchor="t">
            <a:spAutoFit/>
          </a:bodyPr>
          <a:lstStyle/>
          <a:p>
            <a:pPr defTabSz="609630">
              <a:lnSpc>
                <a:spcPts val="2133"/>
              </a:lnSpc>
              <a:spcBef>
                <a:spcPct val="0"/>
              </a:spcBef>
            </a:pPr>
            <a:r>
              <a:rPr lang="en-US" sz="1500" spc="151">
                <a:solidFill>
                  <a:srgbClr val="397D5A"/>
                </a:solidFill>
                <a:latin typeface="Calibri"/>
                <a:cs typeface="Calibri"/>
              </a:rPr>
              <a:t>Energy Efficiency</a:t>
            </a:r>
          </a:p>
        </p:txBody>
      </p:sp>
      <p:sp>
        <p:nvSpPr>
          <p:cNvPr id="12" name="TextBox 48">
            <a:extLst>
              <a:ext uri="{FF2B5EF4-FFF2-40B4-BE49-F238E27FC236}">
                <a16:creationId xmlns:a16="http://schemas.microsoft.com/office/drawing/2014/main" id="{ACE732C4-A98C-0AAA-B123-7EE48346C8F2}"/>
              </a:ext>
            </a:extLst>
          </p:cNvPr>
          <p:cNvSpPr txBox="1"/>
          <p:nvPr/>
        </p:nvSpPr>
        <p:spPr>
          <a:xfrm>
            <a:off x="8086794" y="302125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A5A5A5"/>
                </a:solidFill>
                <a:latin typeface="Calibri"/>
                <a:cs typeface="Calibri"/>
              </a:rPr>
              <a:t>Scalable transport for the Amazon bioeconomy requires enhanced waterway capacity and frequent, quality product transport.</a:t>
            </a:r>
          </a:p>
        </p:txBody>
      </p:sp>
      <p:sp>
        <p:nvSpPr>
          <p:cNvPr id="16" name="TextBox 49">
            <a:extLst>
              <a:ext uri="{FF2B5EF4-FFF2-40B4-BE49-F238E27FC236}">
                <a16:creationId xmlns:a16="http://schemas.microsoft.com/office/drawing/2014/main" id="{FA9695AB-6765-A645-EF49-CE97F0C2C462}"/>
              </a:ext>
            </a:extLst>
          </p:cNvPr>
          <p:cNvSpPr txBox="1"/>
          <p:nvPr/>
        </p:nvSpPr>
        <p:spPr>
          <a:xfrm>
            <a:off x="8084088" y="2697887"/>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Poten</a:t>
            </a:r>
            <a:r>
              <a:rPr lang="en-US" sz="1545" spc="151">
                <a:solidFill>
                  <a:srgbClr val="A5A5A5"/>
                </a:solidFill>
                <a:latin typeface="Calibri"/>
                <a:cs typeface="Calibri"/>
              </a:rPr>
              <a:t>tial for Volume G</a:t>
            </a:r>
            <a:r>
              <a:rPr lang="en-US" sz="1500" spc="151">
                <a:solidFill>
                  <a:srgbClr val="A5A5A5"/>
                </a:solidFill>
                <a:latin typeface="Calibri"/>
                <a:cs typeface="Calibri"/>
              </a:rPr>
              <a:t>rowth</a:t>
            </a:r>
          </a:p>
        </p:txBody>
      </p:sp>
      <p:sp>
        <p:nvSpPr>
          <p:cNvPr id="20" name="TextBox 49">
            <a:extLst>
              <a:ext uri="{FF2B5EF4-FFF2-40B4-BE49-F238E27FC236}">
                <a16:creationId xmlns:a16="http://schemas.microsoft.com/office/drawing/2014/main" id="{8E7BCCF3-2FA5-FDDA-BEC1-C2CBE26F1A86}"/>
              </a:ext>
            </a:extLst>
          </p:cNvPr>
          <p:cNvSpPr txBox="1"/>
          <p:nvPr/>
        </p:nvSpPr>
        <p:spPr>
          <a:xfrm>
            <a:off x="8086794" y="3658244"/>
            <a:ext cx="3599918" cy="254300"/>
          </a:xfrm>
          <a:prstGeom prst="rect">
            <a:avLst/>
          </a:prstGeom>
        </p:spPr>
        <p:txBody>
          <a:bodyPr wrap="square" lIns="0" tIns="0" rIns="0" bIns="0" rtlCol="0" anchor="t">
            <a:spAutoFit/>
          </a:bodyPr>
          <a:lstStyle/>
          <a:p>
            <a:pPr defTabSz="609630">
              <a:lnSpc>
                <a:spcPts val="2133"/>
              </a:lnSpc>
              <a:spcBef>
                <a:spcPct val="0"/>
              </a:spcBef>
            </a:pPr>
            <a:r>
              <a:rPr lang="en-US" altLang="zh-CN" sz="1500" spc="151">
                <a:solidFill>
                  <a:srgbClr val="A5A5A5"/>
                </a:solidFill>
                <a:latin typeface="Calibri"/>
                <a:cs typeface="Calibri"/>
              </a:rPr>
              <a:t>Digital Access</a:t>
            </a:r>
          </a:p>
        </p:txBody>
      </p:sp>
      <p:sp>
        <p:nvSpPr>
          <p:cNvPr id="24" name="TextBox 48">
            <a:extLst>
              <a:ext uri="{FF2B5EF4-FFF2-40B4-BE49-F238E27FC236}">
                <a16:creationId xmlns:a16="http://schemas.microsoft.com/office/drawing/2014/main" id="{ABE5F144-D5B6-DF2D-8A90-A81C37081B52}"/>
              </a:ext>
            </a:extLst>
          </p:cNvPr>
          <p:cNvSpPr txBox="1"/>
          <p:nvPr/>
        </p:nvSpPr>
        <p:spPr>
          <a:xfrm>
            <a:off x="8084088" y="3936548"/>
            <a:ext cx="3464639" cy="350737"/>
          </a:xfrm>
          <a:prstGeom prst="rect">
            <a:avLst/>
          </a:prstGeom>
        </p:spPr>
        <p:txBody>
          <a:bodyPr wrap="square" lIns="0" tIns="0" rIns="0" bIns="0" rtlCol="0" anchor="t">
            <a:spAutoFit/>
          </a:bodyPr>
          <a:lstStyle/>
          <a:p>
            <a:pPr algn="just" defTabSz="609630">
              <a:lnSpc>
                <a:spcPts val="1370"/>
              </a:lnSpc>
              <a:spcBef>
                <a:spcPct val="0"/>
              </a:spcBef>
            </a:pPr>
            <a:r>
              <a:rPr lang="en-US" altLang="zh-CN" sz="1100" spc="97">
                <a:solidFill>
                  <a:srgbClr val="A5A5A5"/>
                </a:solidFill>
                <a:latin typeface="Calibri"/>
                <a:cs typeface="Calibri"/>
              </a:rPr>
              <a:t>Enhancing Amazon's digital infrastructure boosts logistics efficiency, and sustainability</a:t>
            </a:r>
            <a:r>
              <a:rPr lang="en-US" sz="1100" spc="97">
                <a:solidFill>
                  <a:srgbClr val="A5A5A5"/>
                </a:solidFill>
                <a:latin typeface="Calibri"/>
                <a:cs typeface="Calibri"/>
              </a:rPr>
              <a:t>.</a:t>
            </a:r>
          </a:p>
        </p:txBody>
      </p:sp>
    </p:spTree>
    <p:extLst>
      <p:ext uri="{BB962C8B-B14F-4D97-AF65-F5344CB8AC3E}">
        <p14:creationId xmlns:p14="http://schemas.microsoft.com/office/powerpoint/2010/main" val="41367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Energy efficiency</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aphicFrame>
        <p:nvGraphicFramePr>
          <p:cNvPr id="5" name="Table 4">
            <a:extLst>
              <a:ext uri="{FF2B5EF4-FFF2-40B4-BE49-F238E27FC236}">
                <a16:creationId xmlns:a16="http://schemas.microsoft.com/office/drawing/2014/main" id="{8BA7D476-5AF9-59DF-D695-D00A7599DFA8}"/>
              </a:ext>
            </a:extLst>
          </p:cNvPr>
          <p:cNvGraphicFramePr>
            <a:graphicFrameLocks noGrp="1"/>
          </p:cNvGraphicFramePr>
          <p:nvPr>
            <p:extLst>
              <p:ext uri="{D42A27DB-BD31-4B8C-83A1-F6EECF244321}">
                <p14:modId xmlns:p14="http://schemas.microsoft.com/office/powerpoint/2010/main" val="2839277067"/>
              </p:ext>
            </p:extLst>
          </p:nvPr>
        </p:nvGraphicFramePr>
        <p:xfrm>
          <a:off x="858899" y="1160021"/>
          <a:ext cx="10474185" cy="5510767"/>
        </p:xfrm>
        <a:graphic>
          <a:graphicData uri="http://schemas.openxmlformats.org/drawingml/2006/table">
            <a:tbl>
              <a:tblPr bandRow="1">
                <a:tableStyleId>{5C22544A-7EE6-4342-B048-85BDC9FD1C3A}</a:tableStyleId>
              </a:tblPr>
              <a:tblGrid>
                <a:gridCol w="2243583">
                  <a:extLst>
                    <a:ext uri="{9D8B030D-6E8A-4147-A177-3AD203B41FA5}">
                      <a16:colId xmlns:a16="http://schemas.microsoft.com/office/drawing/2014/main" val="2764737110"/>
                    </a:ext>
                  </a:extLst>
                </a:gridCol>
                <a:gridCol w="1239548">
                  <a:extLst>
                    <a:ext uri="{9D8B030D-6E8A-4147-A177-3AD203B41FA5}">
                      <a16:colId xmlns:a16="http://schemas.microsoft.com/office/drawing/2014/main" val="1707798161"/>
                    </a:ext>
                  </a:extLst>
                </a:gridCol>
                <a:gridCol w="1103198">
                  <a:extLst>
                    <a:ext uri="{9D8B030D-6E8A-4147-A177-3AD203B41FA5}">
                      <a16:colId xmlns:a16="http://schemas.microsoft.com/office/drawing/2014/main" val="2601682017"/>
                    </a:ext>
                  </a:extLst>
                </a:gridCol>
                <a:gridCol w="1127989">
                  <a:extLst>
                    <a:ext uri="{9D8B030D-6E8A-4147-A177-3AD203B41FA5}">
                      <a16:colId xmlns:a16="http://schemas.microsoft.com/office/drawing/2014/main" val="3157611221"/>
                    </a:ext>
                  </a:extLst>
                </a:gridCol>
                <a:gridCol w="966848">
                  <a:extLst>
                    <a:ext uri="{9D8B030D-6E8A-4147-A177-3AD203B41FA5}">
                      <a16:colId xmlns:a16="http://schemas.microsoft.com/office/drawing/2014/main" val="301339495"/>
                    </a:ext>
                  </a:extLst>
                </a:gridCol>
                <a:gridCol w="966848">
                  <a:extLst>
                    <a:ext uri="{9D8B030D-6E8A-4147-A177-3AD203B41FA5}">
                      <a16:colId xmlns:a16="http://schemas.microsoft.com/office/drawing/2014/main" val="47517994"/>
                    </a:ext>
                  </a:extLst>
                </a:gridCol>
                <a:gridCol w="966848">
                  <a:extLst>
                    <a:ext uri="{9D8B030D-6E8A-4147-A177-3AD203B41FA5}">
                      <a16:colId xmlns:a16="http://schemas.microsoft.com/office/drawing/2014/main" val="1057323172"/>
                    </a:ext>
                  </a:extLst>
                </a:gridCol>
                <a:gridCol w="966848">
                  <a:extLst>
                    <a:ext uri="{9D8B030D-6E8A-4147-A177-3AD203B41FA5}">
                      <a16:colId xmlns:a16="http://schemas.microsoft.com/office/drawing/2014/main" val="80265904"/>
                    </a:ext>
                  </a:extLst>
                </a:gridCol>
                <a:gridCol w="892475">
                  <a:extLst>
                    <a:ext uri="{9D8B030D-6E8A-4147-A177-3AD203B41FA5}">
                      <a16:colId xmlns:a16="http://schemas.microsoft.com/office/drawing/2014/main" val="1404950019"/>
                    </a:ext>
                  </a:extLst>
                </a:gridCol>
              </a:tblGrid>
              <a:tr h="566745">
                <a:tc>
                  <a:txBody>
                    <a:bodyPr/>
                    <a:lstStyle/>
                    <a:p>
                      <a:pPr algn="ctr" fontAlgn="ctr"/>
                      <a:r>
                        <a:rPr lang="en-US" sz="1100" b="1">
                          <a:effectLst/>
                          <a:highlight>
                            <a:srgbClr val="E6E0EC"/>
                          </a:highlight>
                          <a:latin typeface="Calibri"/>
                        </a:rPr>
                        <a:t>Vehicle Type</a:t>
                      </a:r>
                      <a:endParaRPr lang="en-US" sz="1100" b="1">
                        <a:effectLst/>
                        <a:highlight>
                          <a:srgbClr val="E6E0EC"/>
                        </a:highlight>
                        <a:latin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Energy Consumption (kWh per ton-km)</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Fuel Efficiency (L per ton-km)</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Emission (kg CO2 per ton-km)</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Normalised Energy Consumption </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GB" sz="1100" b="1" noProof="0">
                          <a:effectLst/>
                          <a:highlight>
                            <a:srgbClr val="E6E0EC"/>
                          </a:highlight>
                          <a:latin typeface="Calibri"/>
                        </a:rPr>
                        <a:t>Normalised</a:t>
                      </a:r>
                      <a:r>
                        <a:rPr lang="en-US" sz="1100" b="1">
                          <a:effectLst/>
                          <a:highlight>
                            <a:srgbClr val="E6E0EC"/>
                          </a:highlight>
                          <a:latin typeface="Calibri"/>
                        </a:rPr>
                        <a:t> Fuel Efficiency </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GB" sz="1100" b="1" noProof="0">
                          <a:effectLst/>
                          <a:highlight>
                            <a:srgbClr val="E6E0EC"/>
                          </a:highlight>
                          <a:latin typeface="Calibri"/>
                        </a:rPr>
                        <a:t>Normalised</a:t>
                      </a:r>
                      <a:r>
                        <a:rPr lang="en-US" sz="1100" b="1">
                          <a:effectLst/>
                          <a:highlight>
                            <a:srgbClr val="E6E0EC"/>
                          </a:highlight>
                          <a:latin typeface="Calibri"/>
                        </a:rPr>
                        <a:t> Emission</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Normalised Energy Efficiency </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tc>
                  <a:txBody>
                    <a:bodyPr/>
                    <a:lstStyle/>
                    <a:p>
                      <a:pPr algn="ctr" fontAlgn="ctr"/>
                      <a:r>
                        <a:rPr lang="en-US" sz="1100" b="1">
                          <a:effectLst/>
                          <a:highlight>
                            <a:srgbClr val="E6E0EC"/>
                          </a:highlight>
                          <a:latin typeface="Calibri"/>
                        </a:rPr>
                        <a:t>Higher score = Higher efficiency</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0EC"/>
                    </a:solidFill>
                  </a:tcPr>
                </a:tc>
                <a:extLst>
                  <a:ext uri="{0D108BD9-81ED-4DB2-BD59-A6C34878D82A}">
                    <a16:rowId xmlns:a16="http://schemas.microsoft.com/office/drawing/2014/main" val="914983675"/>
                  </a:ext>
                </a:extLst>
              </a:tr>
              <a:tr h="263830">
                <a:tc>
                  <a:txBody>
                    <a:bodyPr/>
                    <a:lstStyle/>
                    <a:p>
                      <a:pPr algn="ctr" fontAlgn="ctr"/>
                      <a:r>
                        <a:rPr lang="en-US" sz="1100">
                          <a:effectLst/>
                          <a:highlight>
                            <a:srgbClr val="DCE6F2"/>
                          </a:highlight>
                          <a:latin typeface="Calibri"/>
                        </a:rPr>
                        <a:t>Freezer Boat</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0.03</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0.38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99.62</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2286296306"/>
                  </a:ext>
                </a:extLst>
              </a:tr>
              <a:tr h="234514">
                <a:tc>
                  <a:txBody>
                    <a:bodyPr/>
                    <a:lstStyle/>
                    <a:p>
                      <a:pPr algn="ctr" fontAlgn="ctr"/>
                      <a:r>
                        <a:rPr lang="en-US" sz="1100">
                          <a:effectLst/>
                          <a:highlight>
                            <a:srgbClr val="DCE6F2"/>
                          </a:highlight>
                          <a:latin typeface="Calibri"/>
                        </a:rPr>
                        <a:t>Ferry with Freezer</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0.05</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1.27</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98.73</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147503397"/>
                  </a:ext>
                </a:extLst>
              </a:tr>
              <a:tr h="244287">
                <a:tc>
                  <a:txBody>
                    <a:bodyPr/>
                    <a:lstStyle/>
                    <a:p>
                      <a:pPr algn="ctr" fontAlgn="ctr"/>
                      <a:r>
                        <a:rPr lang="en-US" sz="1100">
                          <a:effectLst/>
                          <a:highlight>
                            <a:srgbClr val="DCE6F2"/>
                          </a:highlight>
                          <a:latin typeface="Calibri"/>
                        </a:rPr>
                        <a:t>Mid-Size ferry</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0.12</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0.04</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1.15</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98.85</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290947144"/>
                  </a:ext>
                </a:extLst>
              </a:tr>
              <a:tr h="302915">
                <a:tc>
                  <a:txBody>
                    <a:bodyPr/>
                    <a:lstStyle/>
                    <a:p>
                      <a:pPr algn="ctr" fontAlgn="ctr"/>
                      <a:r>
                        <a:rPr lang="en-US" sz="1100">
                          <a:effectLst/>
                          <a:highlight>
                            <a:srgbClr val="DCE6F2"/>
                          </a:highlight>
                          <a:latin typeface="Calibri"/>
                        </a:rPr>
                        <a:t>Large ferry</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0.09</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0.03</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1.03</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98.97</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921555093"/>
                  </a:ext>
                </a:extLst>
              </a:tr>
              <a:tr h="234514">
                <a:tc>
                  <a:txBody>
                    <a:bodyPr/>
                    <a:lstStyle/>
                    <a:p>
                      <a:pPr algn="ctr" fontAlgn="ctr"/>
                      <a:r>
                        <a:rPr lang="en-US" sz="1100">
                          <a:effectLst/>
                          <a:highlight>
                            <a:srgbClr val="DCE6F2"/>
                          </a:highlight>
                          <a:latin typeface="Calibri"/>
                        </a:rPr>
                        <a:t>River Barges</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0.08</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0.03</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0.11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0.97</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99.03</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860305471"/>
                  </a:ext>
                </a:extLst>
              </a:tr>
              <a:tr h="283372">
                <a:tc>
                  <a:txBody>
                    <a:bodyPr/>
                    <a:lstStyle/>
                    <a:p>
                      <a:pPr algn="ctr" fontAlgn="ctr"/>
                      <a:r>
                        <a:rPr lang="en-US" sz="1100">
                          <a:effectLst/>
                          <a:highlight>
                            <a:srgbClr val="DCE6F2"/>
                          </a:highlight>
                          <a:latin typeface="Calibri"/>
                        </a:rPr>
                        <a:t>Voadeiras</a:t>
                      </a:r>
                      <a:endParaRPr lang="en-US" sz="1100" err="1">
                        <a:effectLst/>
                        <a:highlight>
                          <a:srgbClr val="DCE6F2"/>
                        </a:highlight>
                        <a:latin typeface="Calibri"/>
                      </a:endParaRP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0.02</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0.69</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tc>
                  <a:txBody>
                    <a:bodyPr/>
                    <a:lstStyle/>
                    <a:p>
                      <a:pPr algn="ctr" fontAlgn="ctr"/>
                      <a:r>
                        <a:rPr lang="en-US" sz="1100">
                          <a:effectLst/>
                          <a:highlight>
                            <a:srgbClr val="DCE6F2"/>
                          </a:highlight>
                          <a:latin typeface="Calibri"/>
                        </a:rPr>
                        <a:t>99.31</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3970076214"/>
                  </a:ext>
                </a:extLst>
              </a:tr>
              <a:tr h="586288">
                <a:tc>
                  <a:txBody>
                    <a:bodyPr/>
                    <a:lstStyle/>
                    <a:p>
                      <a:pPr algn="ctr" fontAlgn="ctr"/>
                      <a:r>
                        <a:rPr lang="en-US" sz="1100">
                          <a:effectLst/>
                          <a:highlight>
                            <a:srgbClr val="FDEADA"/>
                          </a:highlight>
                          <a:latin typeface="Calibri"/>
                        </a:rPr>
                        <a:t>Refrigerator truck (Mercedes-Benz Actros, Volvo FH with refrigerated body)</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0.80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0.24</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0.07</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0.05</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0.05</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3.51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96.49</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1581461558"/>
                  </a:ext>
                </a:extLst>
              </a:tr>
              <a:tr h="342001">
                <a:tc>
                  <a:txBody>
                    <a:bodyPr/>
                    <a:lstStyle/>
                    <a:p>
                      <a:pPr algn="ctr" fontAlgn="ctr"/>
                      <a:r>
                        <a:rPr lang="en-US" sz="1100">
                          <a:effectLst/>
                          <a:highlight>
                            <a:srgbClr val="FDEADA"/>
                          </a:highlight>
                          <a:latin typeface="Calibri"/>
                        </a:rPr>
                        <a:t>Pickup Truck (Toyota Hilux, Ford Ranger)</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1.50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0.45</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0.22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0.10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0.10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0.03</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7.08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92.92</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479753386"/>
                  </a:ext>
                </a:extLst>
              </a:tr>
              <a:tr h="302915">
                <a:tc>
                  <a:txBody>
                    <a:bodyPr/>
                    <a:lstStyle/>
                    <a:p>
                      <a:pPr algn="ctr" fontAlgn="ctr"/>
                      <a:r>
                        <a:rPr lang="en-US" sz="1100">
                          <a:effectLst/>
                          <a:highlight>
                            <a:srgbClr val="FDEADA"/>
                          </a:highlight>
                          <a:latin typeface="Calibri"/>
                        </a:rPr>
                        <a:t>Vans (Mercedes-Benz Sprinter)</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1.20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0.36</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0.11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5.27</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94.73</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2787025279"/>
                  </a:ext>
                </a:extLst>
              </a:tr>
              <a:tr h="351772">
                <a:tc>
                  <a:txBody>
                    <a:bodyPr/>
                    <a:lstStyle/>
                    <a:p>
                      <a:pPr algn="ctr" fontAlgn="ctr"/>
                      <a:r>
                        <a:rPr lang="en-US" sz="1100">
                          <a:effectLst/>
                          <a:highlight>
                            <a:srgbClr val="FDEADA"/>
                          </a:highlight>
                          <a:latin typeface="Calibri"/>
                        </a:rPr>
                        <a:t>Normal Truck (Volvo FMX, MAN TGS)</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0.60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0.18</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0.05</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0.04</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0.04</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0.01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2.59</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tc>
                  <a:txBody>
                    <a:bodyPr/>
                    <a:lstStyle/>
                    <a:p>
                      <a:pPr algn="ctr" fontAlgn="ctr"/>
                      <a:r>
                        <a:rPr lang="en-US" sz="1100">
                          <a:effectLst/>
                          <a:highlight>
                            <a:srgbClr val="FDEADA"/>
                          </a:highlight>
                          <a:latin typeface="Calibri"/>
                        </a:rPr>
                        <a:t>97.41</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259074601"/>
                  </a:ext>
                </a:extLst>
              </a:tr>
              <a:tr h="273601">
                <a:tc>
                  <a:txBody>
                    <a:bodyPr/>
                    <a:lstStyle/>
                    <a:p>
                      <a:pPr algn="ctr" fontAlgn="ctr"/>
                      <a:r>
                        <a:rPr lang="en-US" sz="1100">
                          <a:effectLst/>
                          <a:highlight>
                            <a:srgbClr val="EBF1DE"/>
                          </a:highlight>
                          <a:latin typeface="Calibri"/>
                        </a:rPr>
                        <a:t>Medium Propeller Planes (ATR 42)</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1.50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0.45</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0.45</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0.10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0.10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0.07</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8.50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91.50</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extLst>
                  <a:ext uri="{0D108BD9-81ED-4DB2-BD59-A6C34878D82A}">
                    <a16:rowId xmlns:a16="http://schemas.microsoft.com/office/drawing/2014/main" val="1217573872"/>
                  </a:ext>
                </a:extLst>
              </a:tr>
              <a:tr h="390858">
                <a:tc>
                  <a:txBody>
                    <a:bodyPr/>
                    <a:lstStyle/>
                    <a:p>
                      <a:pPr algn="ctr" fontAlgn="ctr"/>
                      <a:r>
                        <a:rPr lang="en-US" sz="1100">
                          <a:effectLst/>
                          <a:highlight>
                            <a:srgbClr val="EBF1DE"/>
                          </a:highlight>
                          <a:latin typeface="Calibri"/>
                        </a:rPr>
                        <a:t>Large Cargo Planes (Boeing 737-400 Freighter)</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3.20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0.96</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0.38</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0.21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0.20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0.06</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14.61</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85.39</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extLst>
                  <a:ext uri="{0D108BD9-81ED-4DB2-BD59-A6C34878D82A}">
                    <a16:rowId xmlns:a16="http://schemas.microsoft.com/office/drawing/2014/main" val="2426906309"/>
                  </a:ext>
                </a:extLst>
              </a:tr>
              <a:tr h="302915">
                <a:tc>
                  <a:txBody>
                    <a:bodyPr/>
                    <a:lstStyle/>
                    <a:p>
                      <a:pPr algn="ctr" fontAlgn="ctr"/>
                      <a:r>
                        <a:rPr lang="en-US" sz="1100">
                          <a:effectLst/>
                          <a:highlight>
                            <a:srgbClr val="EBF1DE"/>
                          </a:highlight>
                          <a:latin typeface="Calibri"/>
                        </a:rPr>
                        <a:t>Helicopters (Sikorsky S-76)</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5.00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1.50</a:t>
                      </a:r>
                    </a:p>
                  </a:txBody>
                  <a:tcPr marL="9525" marR="9525" marT="9525"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4.20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0.32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0.32</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0.64</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44.90</a:t>
                      </a:r>
                    </a:p>
                  </a:txBody>
                  <a:tcPr marL="9525" marR="9525" marT="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tc>
                  <a:txBody>
                    <a:bodyPr/>
                    <a:lstStyle/>
                    <a:p>
                      <a:pPr algn="ctr" fontAlgn="ctr"/>
                      <a:r>
                        <a:rPr lang="en-US" sz="1100">
                          <a:effectLst/>
                          <a:highlight>
                            <a:srgbClr val="EBF1DE"/>
                          </a:highlight>
                          <a:latin typeface="Calibri"/>
                        </a:rPr>
                        <a:t>55.10</a:t>
                      </a:r>
                    </a:p>
                  </a:txBody>
                  <a:tcPr marL="9525" marR="9525" marT="9525"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F1DE"/>
                    </a:solidFill>
                  </a:tcPr>
                </a:tc>
                <a:extLst>
                  <a:ext uri="{0D108BD9-81ED-4DB2-BD59-A6C34878D82A}">
                    <a16:rowId xmlns:a16="http://schemas.microsoft.com/office/drawing/2014/main" val="1894577488"/>
                  </a:ext>
                </a:extLst>
              </a:tr>
              <a:tr h="273601">
                <a:tc>
                  <a:txBody>
                    <a:bodyPr/>
                    <a:lstStyle/>
                    <a:p>
                      <a:pPr algn="ctr" fontAlgn="ctr"/>
                      <a:r>
                        <a:rPr lang="en-US" sz="1100">
                          <a:effectLst/>
                          <a:highlight>
                            <a:srgbClr val="E9EDF4"/>
                          </a:highlight>
                          <a:latin typeface="Calibri"/>
                        </a:rPr>
                        <a:t>Standard Cargo Train</a:t>
                      </a:r>
                    </a:p>
                  </a:txBody>
                  <a:tcPr marL="9525" marR="9525" marT="9525" anchor="ctr">
                    <a:lnL w="12700">
                      <a:solidFill>
                        <a:schemeClr val="tx1"/>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0.50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0.15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0.26</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0.03</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0.03</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0.04</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3.51</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96.49</a:t>
                      </a:r>
                    </a:p>
                  </a:txBody>
                  <a:tcPr marL="9525" marR="9525" marT="9525"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560248533"/>
                  </a:ext>
                </a:extLst>
              </a:tr>
              <a:tr h="283372">
                <a:tc>
                  <a:txBody>
                    <a:bodyPr/>
                    <a:lstStyle/>
                    <a:p>
                      <a:pPr algn="ctr" fontAlgn="ctr"/>
                      <a:r>
                        <a:rPr lang="en-US" sz="1100">
                          <a:effectLst/>
                          <a:highlight>
                            <a:srgbClr val="E9EDF4"/>
                          </a:highlight>
                          <a:latin typeface="Calibri"/>
                        </a:rPr>
                        <a:t>Refrigerated Cargo</a:t>
                      </a:r>
                    </a:p>
                  </a:txBody>
                  <a:tcPr marL="9525" marR="9525" marT="9525"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0.70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0.21</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0.30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0.04</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0.04</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0.05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4.52</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tc>
                  <a:txBody>
                    <a:bodyPr/>
                    <a:lstStyle/>
                    <a:p>
                      <a:pPr algn="ctr" fontAlgn="ctr"/>
                      <a:r>
                        <a:rPr lang="en-US" sz="1100">
                          <a:effectLst/>
                          <a:highlight>
                            <a:srgbClr val="E9EDF4"/>
                          </a:highlight>
                          <a:latin typeface="Calibri"/>
                        </a:rPr>
                        <a:t>95.48</a:t>
                      </a:r>
                    </a:p>
                  </a:txBody>
                  <a:tcPr marL="9525" marR="9525" marT="9525"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0" cap="flat" cmpd="sng" algn="ctr">
                      <a:noFill/>
                      <a:prstDash val="solid"/>
                      <a:round/>
                      <a:headEnd type="none" w="med" len="med"/>
                      <a:tailEnd type="none" w="med" len="med"/>
                    </a:lnB>
                    <a:solidFill>
                      <a:srgbClr val="E9EDF4"/>
                    </a:solidFill>
                  </a:tcPr>
                </a:tc>
                <a:extLst>
                  <a:ext uri="{0D108BD9-81ED-4DB2-BD59-A6C34878D82A}">
                    <a16:rowId xmlns:a16="http://schemas.microsoft.com/office/drawing/2014/main" val="3462188203"/>
                  </a:ext>
                </a:extLst>
              </a:tr>
              <a:tr h="224743">
                <a:tc>
                  <a:txBody>
                    <a:bodyPr/>
                    <a:lstStyle/>
                    <a:p>
                      <a:pPr fontAlgn="b"/>
                      <a:endParaRPr lang="en-US" sz="1100">
                        <a:effectLst/>
                        <a:latin typeface="Calibri" panose="020F0502020204030204" pitchFamily="34" charset="0"/>
                      </a:endParaRPr>
                    </a:p>
                  </a:txBody>
                  <a:tcPr marL="9525" marR="9525" marT="9525" anchor="b">
                    <a:lnL w="12700">
                      <a:solidFill>
                        <a:schemeClr val="tx1"/>
                      </a:solidFill>
                    </a:lnL>
                    <a:lnR>
                      <a:noFill/>
                    </a:lnR>
                    <a:lnT w="0" cap="flat" cmpd="sng" algn="ctr">
                      <a:noFill/>
                      <a:prstDash val="solid"/>
                      <a:round/>
                      <a:headEnd type="none" w="med" len="med"/>
                      <a:tailEnd type="none" w="med" len="med"/>
                    </a:lnT>
                    <a:lnB w="12700">
                      <a:solidFill>
                        <a:schemeClr val="tx1"/>
                      </a:solidFill>
                    </a:lnB>
                    <a:noFill/>
                  </a:tcPr>
                </a:tc>
                <a:tc>
                  <a:txBody>
                    <a:bodyPr/>
                    <a:lstStyle/>
                    <a:p>
                      <a:pPr algn="ctr" fontAlgn="ctr"/>
                      <a:r>
                        <a:rPr lang="en-US" sz="1100">
                          <a:effectLst/>
                          <a:latin typeface="Calibri"/>
                        </a:rPr>
                        <a:t>15.59</a:t>
                      </a:r>
                    </a:p>
                  </a:txBody>
                  <a:tcPr marL="9525" marR="9525" marT="9525" anchor="ctr">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algn="ctr" fontAlgn="ctr"/>
                      <a:r>
                        <a:rPr lang="en-US" sz="1100">
                          <a:effectLst/>
                          <a:latin typeface="Calibri"/>
                        </a:rPr>
                        <a:t>4.69</a:t>
                      </a:r>
                    </a:p>
                  </a:txBody>
                  <a:tcPr marL="9525" marR="9525" marT="9525" anchor="ctr">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algn="ctr" fontAlgn="ctr"/>
                      <a:r>
                        <a:rPr lang="en-US" sz="1100">
                          <a:effectLst/>
                          <a:latin typeface="Calibri"/>
                        </a:rPr>
                        <a:t>6.54</a:t>
                      </a:r>
                    </a:p>
                  </a:txBody>
                  <a:tcPr marL="9525" marR="9525" marT="9525" anchor="ctr">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fontAlgn="b"/>
                      <a:endParaRPr lang="en-US" sz="1100">
                        <a:effectLst/>
                        <a:latin typeface="Calibri" panose="020F0502020204030204" pitchFamily="34" charset="0"/>
                      </a:endParaRPr>
                    </a:p>
                  </a:txBody>
                  <a:tcPr marL="9525" marR="9525" marT="9525" anchor="b">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fontAlgn="b"/>
                      <a:endParaRPr lang="en-US" sz="1100">
                        <a:effectLst/>
                        <a:latin typeface="Calibri" panose="020F0502020204030204" pitchFamily="34" charset="0"/>
                      </a:endParaRPr>
                    </a:p>
                  </a:txBody>
                  <a:tcPr marL="9525" marR="9525" marT="9525" anchor="b">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fontAlgn="b"/>
                      <a:endParaRPr lang="en-US" sz="1100">
                        <a:effectLst/>
                        <a:latin typeface="Calibri" panose="020F0502020204030204" pitchFamily="34" charset="0"/>
                      </a:endParaRPr>
                    </a:p>
                  </a:txBody>
                  <a:tcPr marL="9525" marR="9525" marT="9525" anchor="b">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algn="ctr" fontAlgn="ctr"/>
                      <a:r>
                        <a:rPr lang="en-US" sz="1100">
                          <a:effectLst/>
                          <a:latin typeface="Calibri"/>
                        </a:rPr>
                        <a:t>100</a:t>
                      </a:r>
                    </a:p>
                  </a:txBody>
                  <a:tcPr marL="9525" marR="9525" marT="9525" anchor="ctr">
                    <a:lnL>
                      <a:noFill/>
                    </a:lnL>
                    <a:lnR>
                      <a:noFill/>
                    </a:lnR>
                    <a:lnT w="0" cap="flat" cmpd="sng" algn="ctr">
                      <a:noFill/>
                      <a:prstDash val="solid"/>
                      <a:round/>
                      <a:headEnd type="none" w="med" len="med"/>
                      <a:tailEnd type="none" w="med" len="med"/>
                    </a:lnT>
                    <a:lnB w="12700">
                      <a:solidFill>
                        <a:schemeClr val="tx1"/>
                      </a:solidFill>
                    </a:lnB>
                    <a:noFill/>
                  </a:tcPr>
                </a:tc>
                <a:tc>
                  <a:txBody>
                    <a:bodyPr/>
                    <a:lstStyle/>
                    <a:p>
                      <a:pPr fontAlgn="b"/>
                      <a:endParaRPr lang="en-US" sz="1100">
                        <a:effectLst/>
                        <a:latin typeface="Calibri" panose="020F0502020204030204" pitchFamily="34" charset="0"/>
                      </a:endParaRPr>
                    </a:p>
                  </a:txBody>
                  <a:tcPr marL="9525" marR="9525" marT="9525" anchor="b">
                    <a:lnL>
                      <a:noFill/>
                    </a:lnL>
                    <a:lnR w="12700">
                      <a:solidFill>
                        <a:schemeClr val="tx1"/>
                      </a:solidFill>
                    </a:lnR>
                    <a:lnT w="0" cap="flat" cmpd="sng" algn="ctr">
                      <a:no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954638202"/>
                  </a:ext>
                </a:extLst>
              </a:tr>
            </a:tbl>
          </a:graphicData>
        </a:graphic>
      </p:graphicFrame>
    </p:spTree>
    <p:extLst>
      <p:ext uri="{BB962C8B-B14F-4D97-AF65-F5344CB8AC3E}">
        <p14:creationId xmlns:p14="http://schemas.microsoft.com/office/powerpoint/2010/main" val="3539250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4568451"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Criteria analysis  </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pSp>
        <p:nvGrpSpPr>
          <p:cNvPr id="100" name="Group 2">
            <a:extLst>
              <a:ext uri="{FF2B5EF4-FFF2-40B4-BE49-F238E27FC236}">
                <a16:creationId xmlns:a16="http://schemas.microsoft.com/office/drawing/2014/main" id="{F9CB6353-037D-8FDD-102A-BB05F09EA29D}"/>
              </a:ext>
            </a:extLst>
          </p:cNvPr>
          <p:cNvGrpSpPr/>
          <p:nvPr/>
        </p:nvGrpSpPr>
        <p:grpSpPr>
          <a:xfrm>
            <a:off x="1971421" y="1698180"/>
            <a:ext cx="4204640" cy="4206412"/>
            <a:chOff x="0" y="0"/>
            <a:chExt cx="6832800" cy="6835680"/>
          </a:xfrm>
        </p:grpSpPr>
        <p:sp>
          <p:nvSpPr>
            <p:cNvPr id="101" name="Freeform 3">
              <a:extLst>
                <a:ext uri="{FF2B5EF4-FFF2-40B4-BE49-F238E27FC236}">
                  <a16:creationId xmlns:a16="http://schemas.microsoft.com/office/drawing/2014/main" id="{A38AD958-F99A-1914-7C61-0121BB4818EA}"/>
                </a:ext>
              </a:extLst>
            </p:cNvPr>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2" name="Group 4">
            <a:extLst>
              <a:ext uri="{FF2B5EF4-FFF2-40B4-BE49-F238E27FC236}">
                <a16:creationId xmlns:a16="http://schemas.microsoft.com/office/drawing/2014/main" id="{42330574-200D-FE8E-5420-C85CFF1A17F2}"/>
              </a:ext>
            </a:extLst>
          </p:cNvPr>
          <p:cNvGrpSpPr/>
          <p:nvPr/>
        </p:nvGrpSpPr>
        <p:grpSpPr>
          <a:xfrm>
            <a:off x="6156566" y="1430571"/>
            <a:ext cx="1482479" cy="1478935"/>
            <a:chOff x="0" y="0"/>
            <a:chExt cx="2409120" cy="2403360"/>
          </a:xfrm>
        </p:grpSpPr>
        <p:sp>
          <p:nvSpPr>
            <p:cNvPr id="103" name="Freeform 5">
              <a:extLst>
                <a:ext uri="{FF2B5EF4-FFF2-40B4-BE49-F238E27FC236}">
                  <a16:creationId xmlns:a16="http://schemas.microsoft.com/office/drawing/2014/main" id="{FECF7F35-5884-4FDD-2068-1837526EB0C2}"/>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4" name="Group 6">
            <a:extLst>
              <a:ext uri="{FF2B5EF4-FFF2-40B4-BE49-F238E27FC236}">
                <a16:creationId xmlns:a16="http://schemas.microsoft.com/office/drawing/2014/main" id="{04F1758D-57F5-2BD9-CDC4-396DFE06950E}"/>
              </a:ext>
            </a:extLst>
          </p:cNvPr>
          <p:cNvGrpSpPr/>
          <p:nvPr/>
        </p:nvGrpSpPr>
        <p:grpSpPr>
          <a:xfrm>
            <a:off x="5714835" y="2608668"/>
            <a:ext cx="338055" cy="343815"/>
            <a:chOff x="0" y="0"/>
            <a:chExt cx="549360" cy="558720"/>
          </a:xfrm>
        </p:grpSpPr>
        <p:sp>
          <p:nvSpPr>
            <p:cNvPr id="105" name="Freeform 7">
              <a:extLst>
                <a:ext uri="{FF2B5EF4-FFF2-40B4-BE49-F238E27FC236}">
                  <a16:creationId xmlns:a16="http://schemas.microsoft.com/office/drawing/2014/main" id="{25A7D285-78DA-7E57-C4A2-9437BF1ACB7D}"/>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06" name="Freeform 8">
              <a:extLst>
                <a:ext uri="{FF2B5EF4-FFF2-40B4-BE49-F238E27FC236}">
                  <a16:creationId xmlns:a16="http://schemas.microsoft.com/office/drawing/2014/main" id="{05D410D5-1974-45F6-719B-C57E06046018}"/>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7" name="Group 9">
            <a:extLst>
              <a:ext uri="{FF2B5EF4-FFF2-40B4-BE49-F238E27FC236}">
                <a16:creationId xmlns:a16="http://schemas.microsoft.com/office/drawing/2014/main" id="{4515BE6D-666F-1001-4529-A9AF2D45655E}"/>
              </a:ext>
            </a:extLst>
          </p:cNvPr>
          <p:cNvGrpSpPr/>
          <p:nvPr/>
        </p:nvGrpSpPr>
        <p:grpSpPr>
          <a:xfrm>
            <a:off x="6156566" y="4693265"/>
            <a:ext cx="1482479" cy="1478935"/>
            <a:chOff x="0" y="0"/>
            <a:chExt cx="2409120" cy="2403360"/>
          </a:xfrm>
        </p:grpSpPr>
        <p:sp>
          <p:nvSpPr>
            <p:cNvPr id="108" name="Freeform 10">
              <a:extLst>
                <a:ext uri="{FF2B5EF4-FFF2-40B4-BE49-F238E27FC236}">
                  <a16:creationId xmlns:a16="http://schemas.microsoft.com/office/drawing/2014/main" id="{3410F8B9-63ED-8CBB-5A04-1942252D874E}"/>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chemeClr val="accent3">
                <a:lumMod val="20000"/>
                <a:lumOff val="80000"/>
              </a:schemeClr>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09" name="Group 11">
            <a:extLst>
              <a:ext uri="{FF2B5EF4-FFF2-40B4-BE49-F238E27FC236}">
                <a16:creationId xmlns:a16="http://schemas.microsoft.com/office/drawing/2014/main" id="{B7D6015E-1EE6-385E-A6B4-DA26B2D26FB9}"/>
              </a:ext>
            </a:extLst>
          </p:cNvPr>
          <p:cNvGrpSpPr/>
          <p:nvPr/>
        </p:nvGrpSpPr>
        <p:grpSpPr>
          <a:xfrm>
            <a:off x="5714835" y="4650289"/>
            <a:ext cx="338055" cy="343815"/>
            <a:chOff x="0" y="0"/>
            <a:chExt cx="549360" cy="558720"/>
          </a:xfrm>
        </p:grpSpPr>
        <p:sp>
          <p:nvSpPr>
            <p:cNvPr id="110" name="Freeform 12">
              <a:extLst>
                <a:ext uri="{FF2B5EF4-FFF2-40B4-BE49-F238E27FC236}">
                  <a16:creationId xmlns:a16="http://schemas.microsoft.com/office/drawing/2014/main" id="{CAB35E15-8278-39B5-7CA9-3D2E3A03A7D7}"/>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1" name="Freeform 13">
              <a:extLst>
                <a:ext uri="{FF2B5EF4-FFF2-40B4-BE49-F238E27FC236}">
                  <a16:creationId xmlns:a16="http://schemas.microsoft.com/office/drawing/2014/main" id="{36BB8149-DD6D-BAE2-A201-CF62BEF2F21D}"/>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2" name="Group 14">
            <a:extLst>
              <a:ext uri="{FF2B5EF4-FFF2-40B4-BE49-F238E27FC236}">
                <a16:creationId xmlns:a16="http://schemas.microsoft.com/office/drawing/2014/main" id="{B4CFCCC5-38C9-8D30-3DA7-0E2DFB77D4B6}"/>
              </a:ext>
            </a:extLst>
          </p:cNvPr>
          <p:cNvGrpSpPr/>
          <p:nvPr/>
        </p:nvGrpSpPr>
        <p:grpSpPr>
          <a:xfrm>
            <a:off x="5808764" y="4749978"/>
            <a:ext cx="146210" cy="144437"/>
            <a:chOff x="0" y="0"/>
            <a:chExt cx="237600" cy="234720"/>
          </a:xfrm>
        </p:grpSpPr>
        <p:sp>
          <p:nvSpPr>
            <p:cNvPr id="113" name="Freeform 15">
              <a:extLst>
                <a:ext uri="{FF2B5EF4-FFF2-40B4-BE49-F238E27FC236}">
                  <a16:creationId xmlns:a16="http://schemas.microsoft.com/office/drawing/2014/main" id="{7F737279-36E4-41DE-3DD2-CCCAFCC30D25}"/>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4" name="Group 16">
            <a:extLst>
              <a:ext uri="{FF2B5EF4-FFF2-40B4-BE49-F238E27FC236}">
                <a16:creationId xmlns:a16="http://schemas.microsoft.com/office/drawing/2014/main" id="{4D4564E5-B18D-C109-4853-25AA7203B34B}"/>
              </a:ext>
            </a:extLst>
          </p:cNvPr>
          <p:cNvGrpSpPr/>
          <p:nvPr/>
        </p:nvGrpSpPr>
        <p:grpSpPr>
          <a:xfrm>
            <a:off x="507994" y="4693265"/>
            <a:ext cx="1482922" cy="1478935"/>
            <a:chOff x="0" y="0"/>
            <a:chExt cx="2409840" cy="2403360"/>
          </a:xfrm>
        </p:grpSpPr>
        <p:sp>
          <p:nvSpPr>
            <p:cNvPr id="115" name="Freeform 17">
              <a:extLst>
                <a:ext uri="{FF2B5EF4-FFF2-40B4-BE49-F238E27FC236}">
                  <a16:creationId xmlns:a16="http://schemas.microsoft.com/office/drawing/2014/main" id="{64A7C58C-C907-E0D8-DCF6-1525A6A8DDB2}"/>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chemeClr val="accent3">
                <a:lumMod val="20000"/>
                <a:lumOff val="80000"/>
              </a:schemeClr>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6" name="Group 18">
            <a:extLst>
              <a:ext uri="{FF2B5EF4-FFF2-40B4-BE49-F238E27FC236}">
                <a16:creationId xmlns:a16="http://schemas.microsoft.com/office/drawing/2014/main" id="{4896BD35-837B-0843-AD2E-AFCC1A8FA23E}"/>
              </a:ext>
            </a:extLst>
          </p:cNvPr>
          <p:cNvGrpSpPr/>
          <p:nvPr/>
        </p:nvGrpSpPr>
        <p:grpSpPr>
          <a:xfrm>
            <a:off x="2094592" y="4650289"/>
            <a:ext cx="338055" cy="343815"/>
            <a:chOff x="0" y="0"/>
            <a:chExt cx="549360" cy="558720"/>
          </a:xfrm>
        </p:grpSpPr>
        <p:sp>
          <p:nvSpPr>
            <p:cNvPr id="117" name="Freeform 19">
              <a:extLst>
                <a:ext uri="{FF2B5EF4-FFF2-40B4-BE49-F238E27FC236}">
                  <a16:creationId xmlns:a16="http://schemas.microsoft.com/office/drawing/2014/main" id="{0FE166F4-2F52-9A89-9BC6-0E7DED4FC482}"/>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8" name="Freeform 20">
              <a:extLst>
                <a:ext uri="{FF2B5EF4-FFF2-40B4-BE49-F238E27FC236}">
                  <a16:creationId xmlns:a16="http://schemas.microsoft.com/office/drawing/2014/main" id="{434DFFFD-3071-ADB3-44AC-FB0A3BCCE60B}"/>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19" name="Group 21">
            <a:extLst>
              <a:ext uri="{FF2B5EF4-FFF2-40B4-BE49-F238E27FC236}">
                <a16:creationId xmlns:a16="http://schemas.microsoft.com/office/drawing/2014/main" id="{E2DD4767-35C8-7BC3-74CC-BAB570AF2F59}"/>
              </a:ext>
            </a:extLst>
          </p:cNvPr>
          <p:cNvGrpSpPr/>
          <p:nvPr/>
        </p:nvGrpSpPr>
        <p:grpSpPr>
          <a:xfrm>
            <a:off x="2192065" y="4749978"/>
            <a:ext cx="146653" cy="144437"/>
            <a:chOff x="0" y="0"/>
            <a:chExt cx="238320" cy="234720"/>
          </a:xfrm>
        </p:grpSpPr>
        <p:sp>
          <p:nvSpPr>
            <p:cNvPr id="120" name="Freeform 22">
              <a:extLst>
                <a:ext uri="{FF2B5EF4-FFF2-40B4-BE49-F238E27FC236}">
                  <a16:creationId xmlns:a16="http://schemas.microsoft.com/office/drawing/2014/main" id="{408B4821-73E5-23D8-94C4-A48128850FB2}"/>
                </a:ext>
              </a:extLst>
            </p:cNvPr>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1" name="Group 23">
            <a:extLst>
              <a:ext uri="{FF2B5EF4-FFF2-40B4-BE49-F238E27FC236}">
                <a16:creationId xmlns:a16="http://schemas.microsoft.com/office/drawing/2014/main" id="{260B62DE-A648-FB17-543A-89A0718BE280}"/>
              </a:ext>
            </a:extLst>
          </p:cNvPr>
          <p:cNvGrpSpPr/>
          <p:nvPr/>
        </p:nvGrpSpPr>
        <p:grpSpPr>
          <a:xfrm>
            <a:off x="507994" y="1430571"/>
            <a:ext cx="1482991" cy="1478928"/>
            <a:chOff x="0" y="0"/>
            <a:chExt cx="2409952" cy="2403348"/>
          </a:xfrm>
        </p:grpSpPr>
        <p:sp>
          <p:nvSpPr>
            <p:cNvPr id="122" name="Freeform 24">
              <a:extLst>
                <a:ext uri="{FF2B5EF4-FFF2-40B4-BE49-F238E27FC236}">
                  <a16:creationId xmlns:a16="http://schemas.microsoft.com/office/drawing/2014/main" id="{891A9601-9A1A-3972-2E86-EB7DBC36D1FD}"/>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chemeClr val="accent3">
                <a:lumMod val="20000"/>
                <a:lumOff val="80000"/>
              </a:schemeClr>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3" name="Group 25">
            <a:extLst>
              <a:ext uri="{FF2B5EF4-FFF2-40B4-BE49-F238E27FC236}">
                <a16:creationId xmlns:a16="http://schemas.microsoft.com/office/drawing/2014/main" id="{ABEE448B-6867-46DF-784F-B21ECE094EED}"/>
              </a:ext>
            </a:extLst>
          </p:cNvPr>
          <p:cNvGrpSpPr/>
          <p:nvPr/>
        </p:nvGrpSpPr>
        <p:grpSpPr>
          <a:xfrm>
            <a:off x="2094592" y="2608668"/>
            <a:ext cx="338055" cy="343815"/>
            <a:chOff x="0" y="0"/>
            <a:chExt cx="549360" cy="558720"/>
          </a:xfrm>
        </p:grpSpPr>
        <p:sp>
          <p:nvSpPr>
            <p:cNvPr id="124" name="Freeform 26">
              <a:extLst>
                <a:ext uri="{FF2B5EF4-FFF2-40B4-BE49-F238E27FC236}">
                  <a16:creationId xmlns:a16="http://schemas.microsoft.com/office/drawing/2014/main" id="{0A4EAC41-3D2E-9C85-3547-BDA173B4455F}"/>
                </a:ext>
              </a:extLst>
            </p:cNvPr>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25" name="Freeform 27">
              <a:extLst>
                <a:ext uri="{FF2B5EF4-FFF2-40B4-BE49-F238E27FC236}">
                  <a16:creationId xmlns:a16="http://schemas.microsoft.com/office/drawing/2014/main" id="{8375F3BC-BE25-E511-D6D2-9DBD9DDA2737}"/>
                </a:ext>
              </a:extLst>
            </p:cNvPr>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6" name="Group 28">
            <a:extLst>
              <a:ext uri="{FF2B5EF4-FFF2-40B4-BE49-F238E27FC236}">
                <a16:creationId xmlns:a16="http://schemas.microsoft.com/office/drawing/2014/main" id="{41D1B033-6C4D-D0D5-60FE-60F39F79A7E2}"/>
              </a:ext>
            </a:extLst>
          </p:cNvPr>
          <p:cNvGrpSpPr/>
          <p:nvPr/>
        </p:nvGrpSpPr>
        <p:grpSpPr>
          <a:xfrm>
            <a:off x="5810758" y="2708357"/>
            <a:ext cx="146210" cy="144437"/>
            <a:chOff x="0" y="0"/>
            <a:chExt cx="237600" cy="234720"/>
          </a:xfrm>
        </p:grpSpPr>
        <p:sp>
          <p:nvSpPr>
            <p:cNvPr id="127" name="Freeform 29">
              <a:extLst>
                <a:ext uri="{FF2B5EF4-FFF2-40B4-BE49-F238E27FC236}">
                  <a16:creationId xmlns:a16="http://schemas.microsoft.com/office/drawing/2014/main" id="{B1B60419-7743-012F-7EAD-4190400CA7EB}"/>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28" name="Group 30">
            <a:extLst>
              <a:ext uri="{FF2B5EF4-FFF2-40B4-BE49-F238E27FC236}">
                <a16:creationId xmlns:a16="http://schemas.microsoft.com/office/drawing/2014/main" id="{27A8F8F1-40E6-A2BC-6359-85FC9D0EE95B}"/>
              </a:ext>
            </a:extLst>
          </p:cNvPr>
          <p:cNvGrpSpPr/>
          <p:nvPr/>
        </p:nvGrpSpPr>
        <p:grpSpPr>
          <a:xfrm>
            <a:off x="2192508" y="2708357"/>
            <a:ext cx="146210" cy="144437"/>
            <a:chOff x="0" y="0"/>
            <a:chExt cx="237600" cy="234720"/>
          </a:xfrm>
        </p:grpSpPr>
        <p:sp>
          <p:nvSpPr>
            <p:cNvPr id="129" name="Freeform 31">
              <a:extLst>
                <a:ext uri="{FF2B5EF4-FFF2-40B4-BE49-F238E27FC236}">
                  <a16:creationId xmlns:a16="http://schemas.microsoft.com/office/drawing/2014/main" id="{3BFF27E1-31FE-32D7-5370-15D1B9242D61}"/>
                </a:ext>
              </a:extLst>
            </p:cNvPr>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grpSp>
      <p:grpSp>
        <p:nvGrpSpPr>
          <p:cNvPr id="134" name="Group 36">
            <a:extLst>
              <a:ext uri="{FF2B5EF4-FFF2-40B4-BE49-F238E27FC236}">
                <a16:creationId xmlns:a16="http://schemas.microsoft.com/office/drawing/2014/main" id="{D5A49A16-D903-9D76-28F8-A0F871D42269}"/>
              </a:ext>
            </a:extLst>
          </p:cNvPr>
          <p:cNvGrpSpPr/>
          <p:nvPr/>
        </p:nvGrpSpPr>
        <p:grpSpPr>
          <a:xfrm>
            <a:off x="2569706" y="2297351"/>
            <a:ext cx="3008071" cy="3008071"/>
            <a:chOff x="0" y="0"/>
            <a:chExt cx="812800" cy="812800"/>
          </a:xfrm>
        </p:grpSpPr>
        <p:sp>
          <p:nvSpPr>
            <p:cNvPr id="135" name="Freeform 37">
              <a:extLst>
                <a:ext uri="{FF2B5EF4-FFF2-40B4-BE49-F238E27FC236}">
                  <a16:creationId xmlns:a16="http://schemas.microsoft.com/office/drawing/2014/main" id="{66E4D900-64D0-F34C-B05D-D603693918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pPr defTabSz="609630"/>
              <a:endParaRPr lang="zh-CN" altLang="en-US" sz="1200">
                <a:solidFill>
                  <a:prstClr val="black"/>
                </a:solidFill>
                <a:latin typeface="Calibri"/>
                <a:ea typeface="宋体" panose="02010600030101010101" pitchFamily="2" charset="-122"/>
              </a:endParaRPr>
            </a:p>
          </p:txBody>
        </p:sp>
        <p:sp>
          <p:nvSpPr>
            <p:cNvPr id="136" name="TextBox 38">
              <a:extLst>
                <a:ext uri="{FF2B5EF4-FFF2-40B4-BE49-F238E27FC236}">
                  <a16:creationId xmlns:a16="http://schemas.microsoft.com/office/drawing/2014/main" id="{64237C25-7D93-8DAE-4E08-1E2F65769C99}"/>
                </a:ext>
              </a:extLst>
            </p:cNvPr>
            <p:cNvSpPr txBox="1"/>
            <p:nvPr/>
          </p:nvSpPr>
          <p:spPr>
            <a:xfrm>
              <a:off x="76200" y="57150"/>
              <a:ext cx="660400" cy="679450"/>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37" name="Freeform 40">
            <a:extLst>
              <a:ext uri="{FF2B5EF4-FFF2-40B4-BE49-F238E27FC236}">
                <a16:creationId xmlns:a16="http://schemas.microsoft.com/office/drawing/2014/main" id="{27A57CC7-8C23-8FA2-9FBA-8230FC5CCD6F}"/>
              </a:ext>
            </a:extLst>
          </p:cNvPr>
          <p:cNvSpPr/>
          <p:nvPr/>
        </p:nvSpPr>
        <p:spPr>
          <a:xfrm>
            <a:off x="3656457" y="3067521"/>
            <a:ext cx="834569" cy="869027"/>
          </a:xfrm>
          <a:custGeom>
            <a:avLst/>
            <a:gdLst/>
            <a:ahLst/>
            <a:cxnLst/>
            <a:rect l="l" t="t" r="r" b="b"/>
            <a:pathLst>
              <a:path w="1251853" h="1303541">
                <a:moveTo>
                  <a:pt x="0" y="0"/>
                </a:moveTo>
                <a:lnTo>
                  <a:pt x="1251853" y="0"/>
                </a:lnTo>
                <a:lnTo>
                  <a:pt x="1251853" y="1303541"/>
                </a:lnTo>
                <a:lnTo>
                  <a:pt x="0" y="1303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38" name="TextBox 41">
            <a:extLst>
              <a:ext uri="{FF2B5EF4-FFF2-40B4-BE49-F238E27FC236}">
                <a16:creationId xmlns:a16="http://schemas.microsoft.com/office/drawing/2014/main" id="{D4CEC9CE-963E-2F3F-1E05-9E0010A06F81}"/>
              </a:ext>
            </a:extLst>
          </p:cNvPr>
          <p:cNvSpPr txBox="1"/>
          <p:nvPr/>
        </p:nvSpPr>
        <p:spPr>
          <a:xfrm>
            <a:off x="3084056" y="3904799"/>
            <a:ext cx="1979371" cy="317779"/>
          </a:xfrm>
          <a:prstGeom prst="rect">
            <a:avLst/>
          </a:prstGeom>
        </p:spPr>
        <p:txBody>
          <a:bodyPr lIns="0" tIns="0" rIns="0" bIns="0" rtlCol="0" anchor="t">
            <a:spAutoFit/>
          </a:bodyPr>
          <a:lstStyle/>
          <a:p>
            <a:pPr algn="ctr" defTabSz="609630">
              <a:lnSpc>
                <a:spcPts val="2565"/>
              </a:lnSpc>
            </a:pPr>
            <a:r>
              <a:rPr lang="en-GB" altLang="zh-CN" sz="2000">
                <a:effectLst/>
                <a:latin typeface="Calibri" panose="020F0502020204030204" pitchFamily="34" charset="0"/>
                <a:ea typeface="宋体" panose="02010600030101010101" pitchFamily="2" charset="-122"/>
                <a:cs typeface="Arial" panose="020B0604020202020204" pitchFamily="34" charset="0"/>
              </a:rPr>
              <a:t>Criteria </a:t>
            </a:r>
            <a:r>
              <a:rPr lang="en-GB" altLang="zh-CN" sz="2000">
                <a:latin typeface="Calibri" panose="020F0502020204030204" pitchFamily="34" charset="0"/>
                <a:ea typeface="宋体" panose="02010600030101010101" pitchFamily="2" charset="-122"/>
                <a:cs typeface="Arial" panose="020B0604020202020204" pitchFamily="34" charset="0"/>
              </a:rPr>
              <a:t>5-8</a:t>
            </a:r>
            <a:endParaRPr lang="en-US" altLang="zh-CN" sz="2400" spc="91">
              <a:latin typeface="Open Sauce"/>
            </a:endParaRPr>
          </a:p>
        </p:txBody>
      </p:sp>
      <p:sp>
        <p:nvSpPr>
          <p:cNvPr id="139" name="文本框 138">
            <a:extLst>
              <a:ext uri="{FF2B5EF4-FFF2-40B4-BE49-F238E27FC236}">
                <a16:creationId xmlns:a16="http://schemas.microsoft.com/office/drawing/2014/main" id="{291B837E-4B56-0793-1555-08325427F118}"/>
              </a:ext>
            </a:extLst>
          </p:cNvPr>
          <p:cNvSpPr txBox="1"/>
          <p:nvPr/>
        </p:nvSpPr>
        <p:spPr>
          <a:xfrm>
            <a:off x="479149" y="1828855"/>
            <a:ext cx="1549142" cy="646331"/>
          </a:xfrm>
          <a:prstGeom prst="rect">
            <a:avLst/>
          </a:prstGeom>
          <a:noFill/>
        </p:spPr>
        <p:txBody>
          <a:bodyPr wrap="none" lIns="91440" tIns="45720" rIns="91440" bIns="45720" rtlCol="0" anchor="t">
            <a:spAutoFit/>
          </a:bodyPr>
          <a:lstStyle/>
          <a:p>
            <a:pPr algn="ctr"/>
            <a:r>
              <a:rPr lang="en-GB" altLang="zh-CN" sz="1800">
                <a:solidFill>
                  <a:schemeClr val="bg1">
                    <a:lumMod val="65000"/>
                  </a:schemeClr>
                </a:solidFill>
                <a:effectLst/>
                <a:latin typeface="Calibri"/>
                <a:ea typeface="宋体"/>
                <a:cs typeface="Arial"/>
              </a:rPr>
              <a:t>Environmental</a:t>
            </a:r>
          </a:p>
          <a:p>
            <a:pPr algn="ctr"/>
            <a:r>
              <a:rPr lang="en-GB" altLang="zh-CN" sz="1800">
                <a:solidFill>
                  <a:schemeClr val="bg1">
                    <a:lumMod val="65000"/>
                  </a:schemeClr>
                </a:solidFill>
                <a:effectLst/>
                <a:latin typeface="Calibri"/>
                <a:ea typeface="宋体"/>
                <a:cs typeface="Arial"/>
              </a:rPr>
              <a:t>Impact</a:t>
            </a:r>
            <a:endParaRPr lang="zh-CN" altLang="en-US">
              <a:solidFill>
                <a:schemeClr val="bg1">
                  <a:lumMod val="65000"/>
                </a:schemeClr>
              </a:solidFill>
              <a:latin typeface="Calibri"/>
              <a:ea typeface="宋体"/>
              <a:cs typeface="Arial"/>
            </a:endParaRPr>
          </a:p>
        </p:txBody>
      </p:sp>
      <p:sp>
        <p:nvSpPr>
          <p:cNvPr id="140" name="文本框 139">
            <a:extLst>
              <a:ext uri="{FF2B5EF4-FFF2-40B4-BE49-F238E27FC236}">
                <a16:creationId xmlns:a16="http://schemas.microsoft.com/office/drawing/2014/main" id="{335B4164-0FD9-D738-35B3-EEE36F54584E}"/>
              </a:ext>
            </a:extLst>
          </p:cNvPr>
          <p:cNvSpPr txBox="1"/>
          <p:nvPr/>
        </p:nvSpPr>
        <p:spPr>
          <a:xfrm>
            <a:off x="474481" y="5151766"/>
            <a:ext cx="1567545" cy="646331"/>
          </a:xfrm>
          <a:prstGeom prst="rect">
            <a:avLst/>
          </a:prstGeom>
          <a:noFill/>
        </p:spPr>
        <p:txBody>
          <a:bodyPr wrap="none" lIns="91440" tIns="45720" rIns="91440" bIns="45720" rtlCol="0" anchor="t">
            <a:spAutoFit/>
          </a:bodyPr>
          <a:lstStyle/>
          <a:p>
            <a:pPr algn="ctr"/>
            <a:r>
              <a:rPr lang="en-GB" altLang="zh-CN" sz="1800">
                <a:solidFill>
                  <a:srgbClr val="A5A5A5"/>
                </a:solidFill>
                <a:effectLst/>
                <a:latin typeface="Calibri"/>
                <a:ea typeface="宋体"/>
                <a:cs typeface="Arial"/>
              </a:rPr>
              <a:t>Sensitivity to</a:t>
            </a:r>
          </a:p>
          <a:p>
            <a:pPr algn="ctr"/>
            <a:r>
              <a:rPr lang="en-GB" altLang="zh-CN">
                <a:solidFill>
                  <a:srgbClr val="A5A5A5"/>
                </a:solidFill>
                <a:latin typeface="Calibri"/>
                <a:ea typeface="宋体"/>
                <a:cs typeface="Arial"/>
              </a:rPr>
              <a:t>Climate events</a:t>
            </a:r>
            <a:endParaRPr lang="zh-CN" altLang="en-US">
              <a:solidFill>
                <a:srgbClr val="A5A5A5"/>
              </a:solidFill>
              <a:latin typeface="Calibri"/>
              <a:ea typeface="宋体"/>
              <a:cs typeface="Arial"/>
            </a:endParaRPr>
          </a:p>
        </p:txBody>
      </p:sp>
      <p:sp>
        <p:nvSpPr>
          <p:cNvPr id="141" name="文本框 140">
            <a:extLst>
              <a:ext uri="{FF2B5EF4-FFF2-40B4-BE49-F238E27FC236}">
                <a16:creationId xmlns:a16="http://schemas.microsoft.com/office/drawing/2014/main" id="{5E2B78DE-FDF9-7184-FD48-1A7E84793CFD}"/>
              </a:ext>
            </a:extLst>
          </p:cNvPr>
          <p:cNvSpPr txBox="1"/>
          <p:nvPr/>
        </p:nvSpPr>
        <p:spPr>
          <a:xfrm>
            <a:off x="6302367" y="1862525"/>
            <a:ext cx="1166986" cy="646331"/>
          </a:xfrm>
          <a:prstGeom prst="rect">
            <a:avLst/>
          </a:prstGeom>
          <a:noFill/>
        </p:spPr>
        <p:txBody>
          <a:bodyPr wrap="none" lIns="91440" tIns="45720" rIns="91440" bIns="45720" rtlCol="0" anchor="t">
            <a:spAutoFit/>
          </a:bodyPr>
          <a:lstStyle/>
          <a:p>
            <a:pPr algn="ctr"/>
            <a:r>
              <a:rPr lang="en-GB" altLang="zh-CN" sz="1800">
                <a:solidFill>
                  <a:schemeClr val="bg1"/>
                </a:solidFill>
                <a:effectLst/>
                <a:latin typeface="Calibri"/>
                <a:ea typeface="宋体"/>
                <a:cs typeface="Arial"/>
              </a:rPr>
              <a:t>Safety and</a:t>
            </a:r>
          </a:p>
          <a:p>
            <a:pPr algn="ctr"/>
            <a:r>
              <a:rPr lang="en-GB" altLang="zh-CN" sz="1800">
                <a:solidFill>
                  <a:schemeClr val="bg1"/>
                </a:solidFill>
                <a:effectLst/>
                <a:latin typeface="Calibri"/>
                <a:ea typeface="宋体"/>
                <a:cs typeface="Arial"/>
              </a:rPr>
              <a:t>Security</a:t>
            </a:r>
            <a:endParaRPr lang="zh-CN" altLang="en-US">
              <a:solidFill>
                <a:schemeClr val="bg1"/>
              </a:solidFill>
              <a:latin typeface="Calibri"/>
              <a:ea typeface="宋体"/>
              <a:cs typeface="Arial"/>
            </a:endParaRPr>
          </a:p>
        </p:txBody>
      </p:sp>
      <p:sp>
        <p:nvSpPr>
          <p:cNvPr id="142" name="文本框 141">
            <a:extLst>
              <a:ext uri="{FF2B5EF4-FFF2-40B4-BE49-F238E27FC236}">
                <a16:creationId xmlns:a16="http://schemas.microsoft.com/office/drawing/2014/main" id="{1B6AD1E6-F5CF-A392-CC7C-674DD45F1487}"/>
              </a:ext>
            </a:extLst>
          </p:cNvPr>
          <p:cNvSpPr txBox="1"/>
          <p:nvPr/>
        </p:nvSpPr>
        <p:spPr>
          <a:xfrm>
            <a:off x="6426557" y="5124054"/>
            <a:ext cx="982641" cy="646331"/>
          </a:xfrm>
          <a:prstGeom prst="rect">
            <a:avLst/>
          </a:prstGeom>
          <a:noFill/>
        </p:spPr>
        <p:txBody>
          <a:bodyPr wrap="none" lIns="91440" tIns="45720" rIns="91440" bIns="45720" rtlCol="0" anchor="t">
            <a:spAutoFit/>
          </a:bodyPr>
          <a:lstStyle/>
          <a:p>
            <a:pPr algn="ctr"/>
            <a:r>
              <a:rPr lang="en-US" altLang="zh-CN" sz="1800">
                <a:solidFill>
                  <a:schemeClr val="bg1">
                    <a:lumMod val="65000"/>
                  </a:schemeClr>
                </a:solidFill>
                <a:effectLst/>
                <a:latin typeface="Calibri"/>
                <a:ea typeface="宋体"/>
                <a:cs typeface="Arial"/>
              </a:rPr>
              <a:t>Job</a:t>
            </a:r>
          </a:p>
          <a:p>
            <a:pPr algn="ctr"/>
            <a:r>
              <a:rPr lang="en-US" altLang="zh-CN">
                <a:solidFill>
                  <a:schemeClr val="bg1">
                    <a:lumMod val="65000"/>
                  </a:schemeClr>
                </a:solidFill>
                <a:latin typeface="Calibri"/>
                <a:ea typeface="宋体"/>
                <a:cs typeface="Arial"/>
              </a:rPr>
              <a:t>Creation</a:t>
            </a:r>
            <a:endParaRPr lang="zh-CN" altLang="en-US">
              <a:solidFill>
                <a:schemeClr val="bg1">
                  <a:lumMod val="65000"/>
                </a:schemeClr>
              </a:solidFill>
              <a:latin typeface="Calibri"/>
              <a:ea typeface="宋体"/>
              <a:cs typeface="Arial"/>
            </a:endParaRPr>
          </a:p>
        </p:txBody>
      </p:sp>
      <p:sp>
        <p:nvSpPr>
          <p:cNvPr id="3" name="TextBox 46">
            <a:extLst>
              <a:ext uri="{FF2B5EF4-FFF2-40B4-BE49-F238E27FC236}">
                <a16:creationId xmlns:a16="http://schemas.microsoft.com/office/drawing/2014/main" id="{69AF8ACF-7225-E193-DCBF-2CCAE719F94E}"/>
              </a:ext>
            </a:extLst>
          </p:cNvPr>
          <p:cNvSpPr txBox="1"/>
          <p:nvPr/>
        </p:nvSpPr>
        <p:spPr>
          <a:xfrm>
            <a:off x="8084088" y="1901442"/>
            <a:ext cx="3332217" cy="529247"/>
          </a:xfrm>
          <a:prstGeom prst="rect">
            <a:avLst/>
          </a:prstGeom>
        </p:spPr>
        <p:txBody>
          <a:bodyPr wrap="square"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Sustainable Amazon transport focuses on reducing pollution and protecting biodiversity through electric and waterway modes.</a:t>
            </a:r>
            <a:endParaRPr lang="en-US">
              <a:solidFill>
                <a:srgbClr val="A5A5A5"/>
              </a:solidFill>
            </a:endParaRPr>
          </a:p>
        </p:txBody>
      </p:sp>
      <p:sp>
        <p:nvSpPr>
          <p:cNvPr id="5" name="TextBox 47">
            <a:extLst>
              <a:ext uri="{FF2B5EF4-FFF2-40B4-BE49-F238E27FC236}">
                <a16:creationId xmlns:a16="http://schemas.microsoft.com/office/drawing/2014/main" id="{C752D65E-DB5D-35A2-F786-E2ABEEFBCADA}"/>
              </a:ext>
            </a:extLst>
          </p:cNvPr>
          <p:cNvSpPr txBox="1"/>
          <p:nvPr/>
        </p:nvSpPr>
        <p:spPr>
          <a:xfrm>
            <a:off x="8084088" y="1647141"/>
            <a:ext cx="4260465"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Environmental Impact</a:t>
            </a:r>
            <a:endParaRPr lang="en-US">
              <a:solidFill>
                <a:srgbClr val="A5A5A5"/>
              </a:solidFill>
            </a:endParaRPr>
          </a:p>
        </p:txBody>
      </p:sp>
      <p:sp>
        <p:nvSpPr>
          <p:cNvPr id="7" name="TextBox 42">
            <a:extLst>
              <a:ext uri="{FF2B5EF4-FFF2-40B4-BE49-F238E27FC236}">
                <a16:creationId xmlns:a16="http://schemas.microsoft.com/office/drawing/2014/main" id="{9A4FF3AB-BB5F-C7F4-CD70-4B9A69179DC5}"/>
              </a:ext>
            </a:extLst>
          </p:cNvPr>
          <p:cNvSpPr txBox="1"/>
          <p:nvPr/>
        </p:nvSpPr>
        <p:spPr>
          <a:xfrm>
            <a:off x="8086794" y="5194730"/>
            <a:ext cx="2988229" cy="710516"/>
          </a:xfrm>
          <a:prstGeom prst="rect">
            <a:avLst/>
          </a:prstGeom>
        </p:spPr>
        <p:txBody>
          <a:bodyPr lIns="0" tIns="0" rIns="0" bIns="0" rtlCol="0" anchor="t">
            <a:spAutoFit/>
          </a:bodyPr>
          <a:lstStyle/>
          <a:p>
            <a:pPr algn="just" defTabSz="609630">
              <a:lnSpc>
                <a:spcPts val="1370"/>
              </a:lnSpc>
              <a:spcBef>
                <a:spcPct val="0"/>
              </a:spcBef>
            </a:pPr>
            <a:r>
              <a:rPr lang="en-US" sz="1100" spc="97">
                <a:solidFill>
                  <a:srgbClr val="A5A5A5"/>
                </a:solidFill>
                <a:latin typeface="Calibri"/>
                <a:cs typeface="Calibri"/>
              </a:rPr>
              <a:t>Developing transportation infrastructure in the Amazon boosts jobs and GDP through sustainable practices like zero deforestation.</a:t>
            </a:r>
            <a:endParaRPr lang="en-US">
              <a:solidFill>
                <a:srgbClr val="A5A5A5"/>
              </a:solidFill>
            </a:endParaRPr>
          </a:p>
        </p:txBody>
      </p:sp>
      <p:sp>
        <p:nvSpPr>
          <p:cNvPr id="9" name="TextBox 48">
            <a:extLst>
              <a:ext uri="{FF2B5EF4-FFF2-40B4-BE49-F238E27FC236}">
                <a16:creationId xmlns:a16="http://schemas.microsoft.com/office/drawing/2014/main" id="{0C93DC7F-E867-55A5-ECEB-FA2B072A56D4}"/>
              </a:ext>
            </a:extLst>
          </p:cNvPr>
          <p:cNvSpPr txBox="1"/>
          <p:nvPr/>
        </p:nvSpPr>
        <p:spPr>
          <a:xfrm>
            <a:off x="8086794" y="2843127"/>
            <a:ext cx="3332217" cy="529247"/>
          </a:xfrm>
          <a:prstGeom prst="rect">
            <a:avLst/>
          </a:prstGeom>
        </p:spPr>
        <p:txBody>
          <a:bodyPr wrap="square" lIns="0" tIns="0" rIns="0" bIns="0" rtlCol="0" anchor="t">
            <a:spAutoFit/>
          </a:bodyPr>
          <a:lstStyle/>
          <a:p>
            <a:pPr algn="just" defTabSz="609630">
              <a:lnSpc>
                <a:spcPts val="1370"/>
              </a:lnSpc>
              <a:spcBef>
                <a:spcPct val="0"/>
              </a:spcBef>
              <a:defRPr/>
            </a:pPr>
            <a:r>
              <a:rPr lang="en-US" sz="1100" spc="97">
                <a:solidFill>
                  <a:srgbClr val="A5A5A5"/>
                </a:solidFill>
                <a:latin typeface="Calibri"/>
                <a:cs typeface="Calibri"/>
              </a:rPr>
              <a:t>The Amazon's climate challenges transportation, particularly for perishables, requiring consistent conditions despite weather disruptions.</a:t>
            </a:r>
            <a:endParaRPr lang="en-US">
              <a:solidFill>
                <a:srgbClr val="A5A5A5"/>
              </a:solidFill>
            </a:endParaRPr>
          </a:p>
        </p:txBody>
      </p:sp>
      <p:sp>
        <p:nvSpPr>
          <p:cNvPr id="11" name="TextBox 49">
            <a:extLst>
              <a:ext uri="{FF2B5EF4-FFF2-40B4-BE49-F238E27FC236}">
                <a16:creationId xmlns:a16="http://schemas.microsoft.com/office/drawing/2014/main" id="{56A72E35-1474-AAF2-6F04-B2DCA6D894B1}"/>
              </a:ext>
            </a:extLst>
          </p:cNvPr>
          <p:cNvSpPr txBox="1"/>
          <p:nvPr/>
        </p:nvSpPr>
        <p:spPr>
          <a:xfrm>
            <a:off x="8084088" y="2589030"/>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A5A5A5"/>
                </a:solidFill>
                <a:latin typeface="Calibri"/>
                <a:cs typeface="Calibri"/>
              </a:rPr>
              <a:t>Sensitivity to Climate events</a:t>
            </a:r>
            <a:endParaRPr lang="en-US">
              <a:solidFill>
                <a:srgbClr val="A5A5A5"/>
              </a:solidFill>
            </a:endParaRPr>
          </a:p>
        </p:txBody>
      </p:sp>
      <p:sp>
        <p:nvSpPr>
          <p:cNvPr id="13" name="TextBox 49">
            <a:extLst>
              <a:ext uri="{FF2B5EF4-FFF2-40B4-BE49-F238E27FC236}">
                <a16:creationId xmlns:a16="http://schemas.microsoft.com/office/drawing/2014/main" id="{DE2940D9-0F57-53E6-A53E-0E557D21092E}"/>
              </a:ext>
            </a:extLst>
          </p:cNvPr>
          <p:cNvSpPr txBox="1"/>
          <p:nvPr/>
        </p:nvSpPr>
        <p:spPr>
          <a:xfrm>
            <a:off x="8086794" y="3658244"/>
            <a:ext cx="3599918" cy="254300"/>
          </a:xfrm>
          <a:prstGeom prst="rect">
            <a:avLst/>
          </a:prstGeom>
        </p:spPr>
        <p:txBody>
          <a:bodyPr wrap="square" lIns="0" tIns="0" rIns="0" bIns="0" rtlCol="0" anchor="t">
            <a:spAutoFit/>
          </a:bodyPr>
          <a:lstStyle/>
          <a:p>
            <a:pPr defTabSz="609630">
              <a:lnSpc>
                <a:spcPts val="2133"/>
              </a:lnSpc>
              <a:spcBef>
                <a:spcPct val="0"/>
              </a:spcBef>
            </a:pPr>
            <a:r>
              <a:rPr lang="en-US" sz="1500" spc="151">
                <a:solidFill>
                  <a:srgbClr val="397D5A"/>
                </a:solidFill>
                <a:latin typeface="Calibri"/>
                <a:ea typeface="Calibri"/>
                <a:cs typeface="Calibri"/>
              </a:rPr>
              <a:t>Safety and Security</a:t>
            </a:r>
            <a:endParaRPr lang="en-US" err="1"/>
          </a:p>
        </p:txBody>
      </p:sp>
      <p:sp>
        <p:nvSpPr>
          <p:cNvPr id="15" name="TextBox 48">
            <a:extLst>
              <a:ext uri="{FF2B5EF4-FFF2-40B4-BE49-F238E27FC236}">
                <a16:creationId xmlns:a16="http://schemas.microsoft.com/office/drawing/2014/main" id="{E14CB361-7A7B-ADA8-4E62-21FAF4EC2A8A}"/>
              </a:ext>
            </a:extLst>
          </p:cNvPr>
          <p:cNvSpPr txBox="1"/>
          <p:nvPr/>
        </p:nvSpPr>
        <p:spPr>
          <a:xfrm>
            <a:off x="8084088" y="3936549"/>
            <a:ext cx="3464639" cy="1018292"/>
          </a:xfrm>
          <a:prstGeom prst="rect">
            <a:avLst/>
          </a:prstGeom>
        </p:spPr>
        <p:txBody>
          <a:bodyPr wrap="square" lIns="0" tIns="0" rIns="0" bIns="0" rtlCol="0" anchor="t">
            <a:spAutoFit/>
          </a:bodyPr>
          <a:lstStyle/>
          <a:p>
            <a:pPr algn="just" defTabSz="609630"/>
            <a:r>
              <a:rPr lang="en-US" sz="1100" spc="97">
                <a:latin typeface="Calibri"/>
                <a:ea typeface="Calibri"/>
                <a:cs typeface="Calibri"/>
              </a:rPr>
              <a:t>To ensure the safety of bioeconomy products and infrastructure, robust security measures, comprehensive safety regulations, and extensive training are essential to mitigate risks from theft, damage, disasters, and attacks</a:t>
            </a:r>
            <a:r>
              <a:rPr lang="en-US" sz="1100" spc="97">
                <a:latin typeface="Calibri"/>
                <a:cs typeface="Calibri"/>
              </a:rPr>
              <a:t>.</a:t>
            </a:r>
          </a:p>
          <a:p>
            <a:pPr algn="just" defTabSz="609630">
              <a:lnSpc>
                <a:spcPts val="1370"/>
              </a:lnSpc>
              <a:spcBef>
                <a:spcPct val="0"/>
              </a:spcBef>
            </a:pPr>
            <a:endParaRPr lang="en-US" sz="1100" spc="97">
              <a:latin typeface="Calibri"/>
              <a:ea typeface="Calibri"/>
              <a:cs typeface="Calibri"/>
            </a:endParaRPr>
          </a:p>
        </p:txBody>
      </p:sp>
      <p:sp>
        <p:nvSpPr>
          <p:cNvPr id="17" name="TextBox 43">
            <a:extLst>
              <a:ext uri="{FF2B5EF4-FFF2-40B4-BE49-F238E27FC236}">
                <a16:creationId xmlns:a16="http://schemas.microsoft.com/office/drawing/2014/main" id="{4B9C9C03-1D97-E34A-9FB6-6EA8CAAB9882}"/>
              </a:ext>
            </a:extLst>
          </p:cNvPr>
          <p:cNvSpPr txBox="1"/>
          <p:nvPr/>
        </p:nvSpPr>
        <p:spPr>
          <a:xfrm>
            <a:off x="8086794" y="4946917"/>
            <a:ext cx="2310603" cy="483594"/>
          </a:xfrm>
          <a:prstGeom prst="rect">
            <a:avLst/>
          </a:prstGeom>
        </p:spPr>
        <p:txBody>
          <a:bodyPr lIns="0" tIns="0" rIns="0" bIns="0" rtlCol="0" anchor="t">
            <a:spAutoFit/>
          </a:bodyPr>
          <a:lstStyle/>
          <a:p>
            <a:pPr defTabSz="609630"/>
            <a:r>
              <a:rPr lang="en-US" sz="1500" spc="151">
                <a:solidFill>
                  <a:srgbClr val="A5A5A5"/>
                </a:solidFill>
                <a:latin typeface="Calibri"/>
                <a:cs typeface="Calibri"/>
              </a:rPr>
              <a:t>Job Creation</a:t>
            </a:r>
          </a:p>
          <a:p>
            <a:pPr defTabSz="609630">
              <a:lnSpc>
                <a:spcPts val="2133"/>
              </a:lnSpc>
              <a:spcBef>
                <a:spcPct val="0"/>
              </a:spcBef>
            </a:pPr>
            <a:endParaRPr lang="en-US" sz="1500" spc="151">
              <a:solidFill>
                <a:srgbClr val="A5A5A5"/>
              </a:solidFill>
              <a:latin typeface="Calibri"/>
              <a:ea typeface="Calibri"/>
              <a:cs typeface="Calibri"/>
            </a:endParaRPr>
          </a:p>
        </p:txBody>
      </p:sp>
    </p:spTree>
    <p:extLst>
      <p:ext uri="{BB962C8B-B14F-4D97-AF65-F5344CB8AC3E}">
        <p14:creationId xmlns:p14="http://schemas.microsoft.com/office/powerpoint/2010/main" val="603600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Safety and Security</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E304BC3-4595-1A89-3D0D-2E17ACF72637}"/>
              </a:ext>
            </a:extLst>
          </p:cNvPr>
          <p:cNvPicPr>
            <a:picLocks noChangeAspect="1"/>
          </p:cNvPicPr>
          <p:nvPr/>
        </p:nvPicPr>
        <p:blipFill>
          <a:blip r:embed="rId5"/>
          <a:stretch>
            <a:fillRect/>
          </a:stretch>
        </p:blipFill>
        <p:spPr>
          <a:xfrm>
            <a:off x="-1452" y="2017068"/>
            <a:ext cx="5747986" cy="3156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Table 3">
            <a:extLst>
              <a:ext uri="{FF2B5EF4-FFF2-40B4-BE49-F238E27FC236}">
                <a16:creationId xmlns:a16="http://schemas.microsoft.com/office/drawing/2014/main" id="{B1FBDE77-6868-27CC-18D4-4327A7A34933}"/>
              </a:ext>
            </a:extLst>
          </p:cNvPr>
          <p:cNvGraphicFramePr>
            <a:graphicFrameLocks noGrp="1"/>
          </p:cNvGraphicFramePr>
          <p:nvPr>
            <p:extLst>
              <p:ext uri="{D42A27DB-BD31-4B8C-83A1-F6EECF244321}">
                <p14:modId xmlns:p14="http://schemas.microsoft.com/office/powerpoint/2010/main" val="2215389595"/>
              </p:ext>
            </p:extLst>
          </p:nvPr>
        </p:nvGraphicFramePr>
        <p:xfrm>
          <a:off x="2792680" y="5508097"/>
          <a:ext cx="4360503" cy="1337310"/>
        </p:xfrm>
        <a:graphic>
          <a:graphicData uri="http://schemas.openxmlformats.org/drawingml/2006/table">
            <a:tbl>
              <a:tblPr bandRow="1">
                <a:tableStyleId>{0505E3EF-67EA-436B-97B2-0124C06EBD24}</a:tableStyleId>
              </a:tblPr>
              <a:tblGrid>
                <a:gridCol w="4360503">
                  <a:extLst>
                    <a:ext uri="{9D8B030D-6E8A-4147-A177-3AD203B41FA5}">
                      <a16:colId xmlns:a16="http://schemas.microsoft.com/office/drawing/2014/main" val="3757657440"/>
                    </a:ext>
                  </a:extLst>
                </a:gridCol>
              </a:tblGrid>
              <a:tr h="202390">
                <a:tc>
                  <a:txBody>
                    <a:bodyPr/>
                    <a:lstStyle/>
                    <a:p>
                      <a:pPr fontAlgn="b"/>
                      <a:r>
                        <a:rPr lang="en-US" sz="1100">
                          <a:effectLst/>
                        </a:rPr>
                        <a:t>SS_AVG=AVERAGE(</a:t>
                      </a:r>
                      <a:r>
                        <a:rPr lang="en-US" sz="1100" err="1">
                          <a:effectLst/>
                        </a:rPr>
                        <a:t>S_origin</a:t>
                      </a:r>
                      <a:r>
                        <a:rPr lang="en-US" sz="1100">
                          <a:effectLst/>
                        </a:rPr>
                        <a:t>, </a:t>
                      </a:r>
                      <a:r>
                        <a:rPr lang="en-US" sz="1100" err="1">
                          <a:effectLst/>
                        </a:rPr>
                        <a:t>S_destination</a:t>
                      </a:r>
                      <a:r>
                        <a:rPr lang="en-US" sz="1100">
                          <a:effectLst/>
                        </a:rPr>
                        <a:t>)</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5905404"/>
                  </a:ext>
                </a:extLst>
              </a:tr>
              <a:tr h="202390">
                <a:tc>
                  <a:txBody>
                    <a:bodyPr/>
                    <a:lstStyle/>
                    <a:p>
                      <a:pPr fontAlgn="b"/>
                      <a:r>
                        <a:rPr lang="en-US" sz="1100" err="1">
                          <a:effectLst/>
                        </a:rPr>
                        <a:t>TIME_Index</a:t>
                      </a:r>
                      <a:r>
                        <a:rPr lang="en-US" sz="1100">
                          <a:effectLst/>
                        </a:rPr>
                        <a:t> = (TIME_SPEND_ON_THE_ROUTE - </a:t>
                      </a:r>
                      <a:r>
                        <a:rPr lang="en-US" sz="1100" err="1">
                          <a:effectLst/>
                        </a:rPr>
                        <a:t>MIN_x</a:t>
                      </a:r>
                      <a:r>
                        <a:rPr lang="en-US" sz="1100">
                          <a:effectLst/>
                        </a:rPr>
                        <a:t>) / (</a:t>
                      </a:r>
                      <a:r>
                        <a:rPr lang="en-US" sz="1100" err="1">
                          <a:effectLst/>
                        </a:rPr>
                        <a:t>MAX_x</a:t>
                      </a:r>
                      <a:r>
                        <a:rPr lang="en-US" sz="1100">
                          <a:effectLst/>
                        </a:rPr>
                        <a:t> - </a:t>
                      </a:r>
                      <a:r>
                        <a:rPr lang="en-US" sz="1100" err="1">
                          <a:effectLst/>
                        </a:rPr>
                        <a:t>MIN_x</a:t>
                      </a:r>
                      <a:r>
                        <a:rPr lang="en-US" sz="1100">
                          <a:effectLst/>
                        </a:rPr>
                        <a:t>)</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57124464"/>
                  </a:ext>
                </a:extLst>
              </a:tr>
              <a:tr h="202390">
                <a:tc>
                  <a:txBody>
                    <a:bodyPr/>
                    <a:lstStyle/>
                    <a:p>
                      <a:pPr fontAlgn="b"/>
                      <a:r>
                        <a:rPr lang="en-US" sz="1100" err="1">
                          <a:effectLst/>
                        </a:rPr>
                        <a:t>SS_Index</a:t>
                      </a:r>
                      <a:r>
                        <a:rPr lang="en-US" sz="1100">
                          <a:effectLst/>
                        </a:rPr>
                        <a:t> = 1 - </a:t>
                      </a:r>
                      <a:r>
                        <a:rPr lang="en-US" sz="1100" err="1">
                          <a:effectLst/>
                        </a:rPr>
                        <a:t>TIME_Index</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73554575"/>
                  </a:ext>
                </a:extLst>
              </a:tr>
              <a:tr h="202390">
                <a:tc>
                  <a:txBody>
                    <a:bodyPr/>
                    <a:lstStyle/>
                    <a:p>
                      <a:pPr fontAlgn="b"/>
                      <a:r>
                        <a:rPr lang="en-US" sz="1100">
                          <a:effectLst/>
                        </a:rPr>
                        <a:t>SS_SCORE = AVG * </a:t>
                      </a:r>
                      <a:r>
                        <a:rPr lang="en-US" sz="1100" err="1">
                          <a:effectLst/>
                        </a:rPr>
                        <a:t>TIME_Index</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59091452"/>
                  </a:ext>
                </a:extLst>
              </a:tr>
              <a:tr h="202390">
                <a:tc>
                  <a:txBody>
                    <a:bodyPr/>
                    <a:lstStyle/>
                    <a:p>
                      <a:pPr fontAlgn="b"/>
                      <a:endParaRPr lang="en-US" sz="1100">
                        <a:effectLst/>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412532698"/>
                  </a:ext>
                </a:extLst>
              </a:tr>
              <a:tr h="202390">
                <a:tc>
                  <a:txBody>
                    <a:bodyPr/>
                    <a:lstStyle/>
                    <a:p>
                      <a:pPr fontAlgn="b"/>
                      <a:r>
                        <a:rPr lang="en-US" sz="1100" err="1">
                          <a:effectLst/>
                        </a:rPr>
                        <a:t>SS_Strategy</a:t>
                      </a:r>
                      <a:r>
                        <a:rPr lang="en-US" sz="1100">
                          <a:effectLst/>
                        </a:rPr>
                        <a:t> = AVERAGE(SS_SCORE)</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37423877"/>
                  </a:ext>
                </a:extLst>
              </a:tr>
            </a:tbl>
          </a:graphicData>
        </a:graphic>
      </p:graphicFrame>
      <p:graphicFrame>
        <p:nvGraphicFramePr>
          <p:cNvPr id="7" name="Table 6">
            <a:extLst>
              <a:ext uri="{FF2B5EF4-FFF2-40B4-BE49-F238E27FC236}">
                <a16:creationId xmlns:a16="http://schemas.microsoft.com/office/drawing/2014/main" id="{F7AF7DF8-1CBE-29B5-BE43-1341A68816BC}"/>
              </a:ext>
            </a:extLst>
          </p:cNvPr>
          <p:cNvGraphicFramePr>
            <a:graphicFrameLocks noGrp="1"/>
          </p:cNvGraphicFramePr>
          <p:nvPr>
            <p:extLst>
              <p:ext uri="{D42A27DB-BD31-4B8C-83A1-F6EECF244321}">
                <p14:modId xmlns:p14="http://schemas.microsoft.com/office/powerpoint/2010/main" val="2450981784"/>
              </p:ext>
            </p:extLst>
          </p:nvPr>
        </p:nvGraphicFramePr>
        <p:xfrm>
          <a:off x="7426283" y="3035185"/>
          <a:ext cx="3746510" cy="2943167"/>
        </p:xfrm>
        <a:graphic>
          <a:graphicData uri="http://schemas.openxmlformats.org/drawingml/2006/table">
            <a:tbl>
              <a:tblPr bandRow="1">
                <a:tableStyleId>{F5AB1C69-6EDB-4FF4-983F-18BD219EF322}</a:tableStyleId>
              </a:tblPr>
              <a:tblGrid>
                <a:gridCol w="1696992">
                  <a:extLst>
                    <a:ext uri="{9D8B030D-6E8A-4147-A177-3AD203B41FA5}">
                      <a16:colId xmlns:a16="http://schemas.microsoft.com/office/drawing/2014/main" val="3979366397"/>
                    </a:ext>
                  </a:extLst>
                </a:gridCol>
                <a:gridCol w="962312">
                  <a:extLst>
                    <a:ext uri="{9D8B030D-6E8A-4147-A177-3AD203B41FA5}">
                      <a16:colId xmlns:a16="http://schemas.microsoft.com/office/drawing/2014/main" val="7275920"/>
                    </a:ext>
                  </a:extLst>
                </a:gridCol>
                <a:gridCol w="1087206">
                  <a:extLst>
                    <a:ext uri="{9D8B030D-6E8A-4147-A177-3AD203B41FA5}">
                      <a16:colId xmlns:a16="http://schemas.microsoft.com/office/drawing/2014/main" val="1284596113"/>
                    </a:ext>
                  </a:extLst>
                </a:gridCol>
              </a:tblGrid>
              <a:tr h="245264">
                <a:tc>
                  <a:txBody>
                    <a:bodyPr/>
                    <a:lstStyle/>
                    <a:p>
                      <a:pPr algn="ctr" fontAlgn="b"/>
                      <a:r>
                        <a:rPr lang="en-US" sz="1100" b="1">
                          <a:effectLst/>
                        </a:rPr>
                        <a:t>State</a:t>
                      </a:r>
                    </a:p>
                  </a:txBody>
                  <a:tcPr marL="9525" marR="9525" marT="9525" anchor="ctr"/>
                </a:tc>
                <a:tc>
                  <a:txBody>
                    <a:bodyPr/>
                    <a:lstStyle/>
                    <a:p>
                      <a:pPr algn="ctr" fontAlgn="b"/>
                      <a:r>
                        <a:rPr lang="en-US" sz="1100" b="1">
                          <a:effectLst/>
                        </a:rPr>
                        <a:t>Code</a:t>
                      </a:r>
                    </a:p>
                  </a:txBody>
                  <a:tcPr marL="9525" marR="9525" marT="9525" anchor="ctr"/>
                </a:tc>
                <a:tc>
                  <a:txBody>
                    <a:bodyPr/>
                    <a:lstStyle/>
                    <a:p>
                      <a:pPr algn="ctr" fontAlgn="b"/>
                      <a:r>
                        <a:rPr lang="en-US" sz="1100" b="1">
                          <a:effectLst/>
                        </a:rPr>
                        <a:t>Security score</a:t>
                      </a:r>
                    </a:p>
                  </a:txBody>
                  <a:tcPr marL="9525" marR="9525" marT="9525" anchor="ctr"/>
                </a:tc>
                <a:extLst>
                  <a:ext uri="{0D108BD9-81ED-4DB2-BD59-A6C34878D82A}">
                    <a16:rowId xmlns:a16="http://schemas.microsoft.com/office/drawing/2014/main" val="1339452664"/>
                  </a:ext>
                </a:extLst>
              </a:tr>
              <a:tr h="245264">
                <a:tc>
                  <a:txBody>
                    <a:bodyPr/>
                    <a:lstStyle/>
                    <a:p>
                      <a:pPr algn="ctr" fontAlgn="b"/>
                      <a:r>
                        <a:rPr lang="en-US" sz="1100" u="none" strike="noStrike">
                          <a:solidFill>
                            <a:srgbClr val="000000"/>
                          </a:solidFill>
                          <a:effectLst/>
                        </a:rPr>
                        <a:t> Acre</a:t>
                      </a:r>
                      <a:endParaRPr lang="en-US" sz="1100">
                        <a:effectLst/>
                      </a:endParaRPr>
                    </a:p>
                  </a:txBody>
                  <a:tcPr marL="9525" marR="9525" marT="9525" anchor="ctr"/>
                </a:tc>
                <a:tc>
                  <a:txBody>
                    <a:bodyPr/>
                    <a:lstStyle/>
                    <a:p>
                      <a:pPr algn="ctr" fontAlgn="b"/>
                      <a:r>
                        <a:rPr lang="en-US" sz="1100">
                          <a:effectLst/>
                        </a:rPr>
                        <a:t>AC</a:t>
                      </a:r>
                    </a:p>
                  </a:txBody>
                  <a:tcPr marL="9525" marR="9525" marT="9525" anchor="ctr"/>
                </a:tc>
                <a:tc>
                  <a:txBody>
                    <a:bodyPr/>
                    <a:lstStyle/>
                    <a:p>
                      <a:pPr algn="ctr" fontAlgn="b"/>
                      <a:r>
                        <a:rPr lang="en-US" sz="1100">
                          <a:effectLst/>
                        </a:rPr>
                        <a:t>96</a:t>
                      </a:r>
                    </a:p>
                  </a:txBody>
                  <a:tcPr marL="9525" marR="9525" marT="9525" anchor="ctr"/>
                </a:tc>
                <a:extLst>
                  <a:ext uri="{0D108BD9-81ED-4DB2-BD59-A6C34878D82A}">
                    <a16:rowId xmlns:a16="http://schemas.microsoft.com/office/drawing/2014/main" val="2726466713"/>
                  </a:ext>
                </a:extLst>
              </a:tr>
              <a:tr h="245264">
                <a:tc>
                  <a:txBody>
                    <a:bodyPr/>
                    <a:lstStyle/>
                    <a:p>
                      <a:pPr algn="ctr" fontAlgn="b"/>
                      <a:r>
                        <a:rPr lang="en-US" sz="1100" u="none" strike="noStrike">
                          <a:solidFill>
                            <a:srgbClr val="000000"/>
                          </a:solidFill>
                          <a:effectLst/>
                        </a:rPr>
                        <a:t> Amazonas</a:t>
                      </a:r>
                      <a:endParaRPr lang="en-US" sz="1100">
                        <a:effectLst/>
                      </a:endParaRPr>
                    </a:p>
                  </a:txBody>
                  <a:tcPr marL="9525" marR="9525" marT="9525" anchor="ctr"/>
                </a:tc>
                <a:tc>
                  <a:txBody>
                    <a:bodyPr/>
                    <a:lstStyle/>
                    <a:p>
                      <a:pPr algn="ctr" fontAlgn="b"/>
                      <a:r>
                        <a:rPr lang="en-US" sz="1100">
                          <a:effectLst/>
                        </a:rPr>
                        <a:t>AM</a:t>
                      </a:r>
                    </a:p>
                  </a:txBody>
                  <a:tcPr marL="9525" marR="9525" marT="9525" anchor="ctr"/>
                </a:tc>
                <a:tc>
                  <a:txBody>
                    <a:bodyPr/>
                    <a:lstStyle/>
                    <a:p>
                      <a:pPr algn="ctr" fontAlgn="b"/>
                      <a:r>
                        <a:rPr lang="en-US" sz="1100">
                          <a:effectLst/>
                        </a:rPr>
                        <a:t>79</a:t>
                      </a:r>
                    </a:p>
                  </a:txBody>
                  <a:tcPr marL="9525" marR="9525" marT="9525" anchor="ctr"/>
                </a:tc>
                <a:extLst>
                  <a:ext uri="{0D108BD9-81ED-4DB2-BD59-A6C34878D82A}">
                    <a16:rowId xmlns:a16="http://schemas.microsoft.com/office/drawing/2014/main" val="3681230472"/>
                  </a:ext>
                </a:extLst>
              </a:tr>
              <a:tr h="245264">
                <a:tc>
                  <a:txBody>
                    <a:bodyPr/>
                    <a:lstStyle/>
                    <a:p>
                      <a:pPr algn="ctr" fontAlgn="b"/>
                      <a:r>
                        <a:rPr lang="en-US" sz="1100" u="none" strike="noStrike">
                          <a:solidFill>
                            <a:srgbClr val="000000"/>
                          </a:solidFill>
                          <a:effectLst/>
                        </a:rPr>
                        <a:t> Amapá</a:t>
                      </a:r>
                      <a:endParaRPr lang="en-US" sz="1100">
                        <a:effectLst/>
                      </a:endParaRPr>
                    </a:p>
                  </a:txBody>
                  <a:tcPr marL="9525" marR="9525" marT="9525" anchor="ctr"/>
                </a:tc>
                <a:tc>
                  <a:txBody>
                    <a:bodyPr/>
                    <a:lstStyle/>
                    <a:p>
                      <a:pPr algn="ctr" fontAlgn="b"/>
                      <a:r>
                        <a:rPr lang="en-US" sz="1100">
                          <a:effectLst/>
                        </a:rPr>
                        <a:t>AP</a:t>
                      </a:r>
                    </a:p>
                  </a:txBody>
                  <a:tcPr marL="9525" marR="9525" marT="9525" anchor="ctr"/>
                </a:tc>
                <a:tc>
                  <a:txBody>
                    <a:bodyPr/>
                    <a:lstStyle/>
                    <a:p>
                      <a:pPr algn="ctr" fontAlgn="b"/>
                      <a:r>
                        <a:rPr lang="en-US" sz="1100">
                          <a:effectLst/>
                        </a:rPr>
                        <a:t>97</a:t>
                      </a:r>
                    </a:p>
                  </a:txBody>
                  <a:tcPr marL="9525" marR="9525" marT="9525" anchor="ctr"/>
                </a:tc>
                <a:extLst>
                  <a:ext uri="{0D108BD9-81ED-4DB2-BD59-A6C34878D82A}">
                    <a16:rowId xmlns:a16="http://schemas.microsoft.com/office/drawing/2014/main" val="3797076134"/>
                  </a:ext>
                </a:extLst>
              </a:tr>
              <a:tr h="245264">
                <a:tc>
                  <a:txBody>
                    <a:bodyPr/>
                    <a:lstStyle/>
                    <a:p>
                      <a:pPr algn="ctr" fontAlgn="b"/>
                      <a:r>
                        <a:rPr lang="en-US" sz="1100" u="none" strike="noStrike">
                          <a:solidFill>
                            <a:srgbClr val="000000"/>
                          </a:solidFill>
                          <a:effectLst/>
                        </a:rPr>
                        <a:t> Maranhão</a:t>
                      </a:r>
                      <a:endParaRPr lang="en-US" sz="1100">
                        <a:effectLst/>
                      </a:endParaRPr>
                    </a:p>
                  </a:txBody>
                  <a:tcPr marL="9525" marR="9525" marT="9525" anchor="ctr"/>
                </a:tc>
                <a:tc>
                  <a:txBody>
                    <a:bodyPr/>
                    <a:lstStyle/>
                    <a:p>
                      <a:pPr algn="ctr" fontAlgn="b"/>
                      <a:r>
                        <a:rPr lang="en-US" sz="1100">
                          <a:effectLst/>
                        </a:rPr>
                        <a:t>MA</a:t>
                      </a:r>
                    </a:p>
                  </a:txBody>
                  <a:tcPr marL="9525" marR="9525" marT="9525" anchor="ctr"/>
                </a:tc>
                <a:tc>
                  <a:txBody>
                    <a:bodyPr/>
                    <a:lstStyle/>
                    <a:p>
                      <a:pPr algn="ctr" fontAlgn="b"/>
                      <a:r>
                        <a:rPr lang="en-US" sz="1100">
                          <a:effectLst/>
                        </a:rPr>
                        <a:t>92</a:t>
                      </a:r>
                    </a:p>
                  </a:txBody>
                  <a:tcPr marL="9525" marR="9525" marT="9525" anchor="ctr"/>
                </a:tc>
                <a:extLst>
                  <a:ext uri="{0D108BD9-81ED-4DB2-BD59-A6C34878D82A}">
                    <a16:rowId xmlns:a16="http://schemas.microsoft.com/office/drawing/2014/main" val="302461716"/>
                  </a:ext>
                </a:extLst>
              </a:tr>
              <a:tr h="245264">
                <a:tc>
                  <a:txBody>
                    <a:bodyPr/>
                    <a:lstStyle/>
                    <a:p>
                      <a:pPr algn="ctr" fontAlgn="b"/>
                      <a:r>
                        <a:rPr lang="en-US" sz="1100" u="none" strike="noStrike">
                          <a:solidFill>
                            <a:srgbClr val="000000"/>
                          </a:solidFill>
                          <a:effectLst/>
                        </a:rPr>
                        <a:t> Mato Grosso</a:t>
                      </a:r>
                      <a:endParaRPr lang="en-US" sz="1100">
                        <a:effectLst/>
                      </a:endParaRPr>
                    </a:p>
                  </a:txBody>
                  <a:tcPr marL="9525" marR="9525" marT="9525" anchor="ctr"/>
                </a:tc>
                <a:tc>
                  <a:txBody>
                    <a:bodyPr/>
                    <a:lstStyle/>
                    <a:p>
                      <a:pPr algn="ctr" fontAlgn="b"/>
                      <a:r>
                        <a:rPr lang="en-US" sz="1100">
                          <a:effectLst/>
                        </a:rPr>
                        <a:t>MT</a:t>
                      </a:r>
                    </a:p>
                  </a:txBody>
                  <a:tcPr marL="9525" marR="9525" marT="9525" anchor="ctr"/>
                </a:tc>
                <a:tc>
                  <a:txBody>
                    <a:bodyPr/>
                    <a:lstStyle/>
                    <a:p>
                      <a:pPr algn="ctr" fontAlgn="b"/>
                      <a:r>
                        <a:rPr lang="en-US" sz="1100">
                          <a:effectLst/>
                        </a:rPr>
                        <a:t>69</a:t>
                      </a:r>
                    </a:p>
                  </a:txBody>
                  <a:tcPr marL="9525" marR="9525" marT="9525" anchor="ctr"/>
                </a:tc>
                <a:extLst>
                  <a:ext uri="{0D108BD9-81ED-4DB2-BD59-A6C34878D82A}">
                    <a16:rowId xmlns:a16="http://schemas.microsoft.com/office/drawing/2014/main" val="589745716"/>
                  </a:ext>
                </a:extLst>
              </a:tr>
              <a:tr h="245264">
                <a:tc>
                  <a:txBody>
                    <a:bodyPr/>
                    <a:lstStyle/>
                    <a:p>
                      <a:pPr algn="ctr" fontAlgn="b"/>
                      <a:r>
                        <a:rPr lang="en-US" sz="1100" u="none" strike="noStrike">
                          <a:solidFill>
                            <a:srgbClr val="000000"/>
                          </a:solidFill>
                          <a:effectLst/>
                        </a:rPr>
                        <a:t> Pará</a:t>
                      </a:r>
                      <a:endParaRPr lang="en-US" sz="1100">
                        <a:effectLst/>
                      </a:endParaRPr>
                    </a:p>
                  </a:txBody>
                  <a:tcPr marL="9525" marR="9525" marT="9525" anchor="ctr"/>
                </a:tc>
                <a:tc>
                  <a:txBody>
                    <a:bodyPr/>
                    <a:lstStyle/>
                    <a:p>
                      <a:pPr algn="ctr" fontAlgn="b"/>
                      <a:r>
                        <a:rPr lang="en-US" sz="1100">
                          <a:effectLst/>
                        </a:rPr>
                        <a:t>PA</a:t>
                      </a:r>
                    </a:p>
                  </a:txBody>
                  <a:tcPr marL="9525" marR="9525" marT="9525" anchor="ctr"/>
                </a:tc>
                <a:tc>
                  <a:txBody>
                    <a:bodyPr/>
                    <a:lstStyle/>
                    <a:p>
                      <a:pPr algn="ctr" fontAlgn="b"/>
                      <a:r>
                        <a:rPr lang="en-US" sz="1100">
                          <a:effectLst/>
                        </a:rPr>
                        <a:t>85</a:t>
                      </a:r>
                    </a:p>
                  </a:txBody>
                  <a:tcPr marL="9525" marR="9525" marT="9525" anchor="ctr"/>
                </a:tc>
                <a:extLst>
                  <a:ext uri="{0D108BD9-81ED-4DB2-BD59-A6C34878D82A}">
                    <a16:rowId xmlns:a16="http://schemas.microsoft.com/office/drawing/2014/main" val="2742400501"/>
                  </a:ext>
                </a:extLst>
              </a:tr>
              <a:tr h="245264">
                <a:tc>
                  <a:txBody>
                    <a:bodyPr/>
                    <a:lstStyle/>
                    <a:p>
                      <a:pPr algn="ctr" fontAlgn="b"/>
                      <a:r>
                        <a:rPr lang="en-US" sz="1100" u="none" strike="noStrike">
                          <a:solidFill>
                            <a:srgbClr val="000000"/>
                          </a:solidFill>
                          <a:effectLst/>
                        </a:rPr>
                        <a:t> Rondônia</a:t>
                      </a:r>
                      <a:endParaRPr lang="en-US" sz="1100">
                        <a:effectLst/>
                      </a:endParaRPr>
                    </a:p>
                  </a:txBody>
                  <a:tcPr marL="9525" marR="9525" marT="9525" anchor="ctr"/>
                </a:tc>
                <a:tc>
                  <a:txBody>
                    <a:bodyPr/>
                    <a:lstStyle/>
                    <a:p>
                      <a:pPr algn="ctr" fontAlgn="b"/>
                      <a:r>
                        <a:rPr lang="en-US" sz="1100">
                          <a:effectLst/>
                        </a:rPr>
                        <a:t>RO</a:t>
                      </a:r>
                    </a:p>
                  </a:txBody>
                  <a:tcPr marL="9525" marR="9525" marT="9525" anchor="ctr"/>
                </a:tc>
                <a:tc>
                  <a:txBody>
                    <a:bodyPr/>
                    <a:lstStyle/>
                    <a:p>
                      <a:pPr algn="ctr" fontAlgn="b"/>
                      <a:r>
                        <a:rPr lang="en-US" sz="1100">
                          <a:effectLst/>
                        </a:rPr>
                        <a:t>88</a:t>
                      </a:r>
                    </a:p>
                  </a:txBody>
                  <a:tcPr marL="9525" marR="9525" marT="9525" anchor="ctr"/>
                </a:tc>
                <a:extLst>
                  <a:ext uri="{0D108BD9-81ED-4DB2-BD59-A6C34878D82A}">
                    <a16:rowId xmlns:a16="http://schemas.microsoft.com/office/drawing/2014/main" val="3865433611"/>
                  </a:ext>
                </a:extLst>
              </a:tr>
              <a:tr h="245264">
                <a:tc>
                  <a:txBody>
                    <a:bodyPr/>
                    <a:lstStyle/>
                    <a:p>
                      <a:pPr algn="ctr" fontAlgn="b"/>
                      <a:r>
                        <a:rPr lang="en-US" sz="1100" u="none" strike="noStrike">
                          <a:solidFill>
                            <a:srgbClr val="000000"/>
                          </a:solidFill>
                          <a:effectLst/>
                        </a:rPr>
                        <a:t> Roraima</a:t>
                      </a:r>
                      <a:endParaRPr lang="en-US" sz="1100">
                        <a:effectLst/>
                      </a:endParaRPr>
                    </a:p>
                  </a:txBody>
                  <a:tcPr marL="9525" marR="9525" marT="9525" anchor="ctr"/>
                </a:tc>
                <a:tc>
                  <a:txBody>
                    <a:bodyPr/>
                    <a:lstStyle/>
                    <a:p>
                      <a:pPr algn="ctr" fontAlgn="b"/>
                      <a:r>
                        <a:rPr lang="en-US" sz="1100">
                          <a:effectLst/>
                        </a:rPr>
                        <a:t>RR</a:t>
                      </a:r>
                    </a:p>
                  </a:txBody>
                  <a:tcPr marL="9525" marR="9525" marT="9525" anchor="ctr"/>
                </a:tc>
                <a:tc>
                  <a:txBody>
                    <a:bodyPr/>
                    <a:lstStyle/>
                    <a:p>
                      <a:pPr algn="ctr" fontAlgn="b"/>
                      <a:r>
                        <a:rPr lang="en-US" sz="1100">
                          <a:effectLst/>
                        </a:rPr>
                        <a:t>97</a:t>
                      </a:r>
                    </a:p>
                  </a:txBody>
                  <a:tcPr marL="9525" marR="9525" marT="9525" anchor="ctr"/>
                </a:tc>
                <a:extLst>
                  <a:ext uri="{0D108BD9-81ED-4DB2-BD59-A6C34878D82A}">
                    <a16:rowId xmlns:a16="http://schemas.microsoft.com/office/drawing/2014/main" val="77562781"/>
                  </a:ext>
                </a:extLst>
              </a:tr>
              <a:tr h="245264">
                <a:tc>
                  <a:txBody>
                    <a:bodyPr/>
                    <a:lstStyle/>
                    <a:p>
                      <a:pPr algn="ctr" fontAlgn="b"/>
                      <a:r>
                        <a:rPr lang="en-US" sz="1100" u="none" strike="noStrike">
                          <a:solidFill>
                            <a:srgbClr val="000000"/>
                          </a:solidFill>
                          <a:effectLst/>
                        </a:rPr>
                        <a:t> Tocantins</a:t>
                      </a:r>
                      <a:endParaRPr lang="en-US" sz="1100">
                        <a:effectLst/>
                      </a:endParaRPr>
                    </a:p>
                  </a:txBody>
                  <a:tcPr marL="9525" marR="9525" marT="9525" anchor="ctr"/>
                </a:tc>
                <a:tc>
                  <a:txBody>
                    <a:bodyPr/>
                    <a:lstStyle/>
                    <a:p>
                      <a:pPr algn="ctr" fontAlgn="b"/>
                      <a:r>
                        <a:rPr lang="en-US" sz="1100">
                          <a:effectLst/>
                        </a:rPr>
                        <a:t>TO</a:t>
                      </a:r>
                    </a:p>
                  </a:txBody>
                  <a:tcPr marL="9525" marR="9525" marT="9525" anchor="ctr"/>
                </a:tc>
                <a:tc>
                  <a:txBody>
                    <a:bodyPr/>
                    <a:lstStyle/>
                    <a:p>
                      <a:pPr algn="ctr" fontAlgn="b"/>
                      <a:r>
                        <a:rPr lang="en-US" sz="1100">
                          <a:effectLst/>
                        </a:rPr>
                        <a:t>97</a:t>
                      </a:r>
                    </a:p>
                  </a:txBody>
                  <a:tcPr marL="9525" marR="9525" marT="9525" anchor="ctr"/>
                </a:tc>
                <a:extLst>
                  <a:ext uri="{0D108BD9-81ED-4DB2-BD59-A6C34878D82A}">
                    <a16:rowId xmlns:a16="http://schemas.microsoft.com/office/drawing/2014/main" val="3804707883"/>
                  </a:ext>
                </a:extLst>
              </a:tr>
              <a:tr h="490527">
                <a:tc gridSpan="3">
                  <a:txBody>
                    <a:bodyPr/>
                    <a:lstStyle/>
                    <a:p>
                      <a:pPr lvl="0" algn="ctr">
                        <a:lnSpc>
                          <a:spcPct val="100000"/>
                        </a:lnSpc>
                        <a:spcBef>
                          <a:spcPts val="0"/>
                        </a:spcBef>
                        <a:spcAft>
                          <a:spcPts val="0"/>
                        </a:spcAft>
                        <a:buNone/>
                      </a:pPr>
                      <a:endParaRPr lang="en-US" sz="1100" b="0" i="0" u="none" strike="noStrike" noProof="0">
                        <a:solidFill>
                          <a:srgbClr val="000000"/>
                        </a:solidFill>
                        <a:effectLst/>
                        <a:latin typeface="Calibri"/>
                      </a:endParaRPr>
                    </a:p>
                    <a:p>
                      <a:pPr lvl="0" algn="ctr">
                        <a:buNone/>
                      </a:pPr>
                      <a:r>
                        <a:rPr lang="en-US" sz="1100">
                          <a:effectLst/>
                        </a:rPr>
                        <a:t>High score = High security</a:t>
                      </a:r>
                      <a:endParaRPr lang="en-US"/>
                    </a:p>
                  </a:txBody>
                  <a:tcPr marL="9525" marR="9525" marT="9525"/>
                </a:tc>
                <a:tc hMerge="1">
                  <a:txBody>
                    <a:bodyPr/>
                    <a:lstStyle/>
                    <a:p>
                      <a:endParaRPr lang="en-US"/>
                    </a:p>
                  </a:txBody>
                  <a:tcPr marL="9525" marR="9525" marT="9525" anchor="ctr"/>
                </a:tc>
                <a:tc hMerge="1">
                  <a:txBody>
                    <a:bodyPr/>
                    <a:lstStyle/>
                    <a:p>
                      <a:endParaRPr lang="en-US" sz="1100">
                        <a:effectLst/>
                      </a:endParaRPr>
                    </a:p>
                  </a:txBody>
                  <a:tcPr marL="9525" marR="9525" marT="9525" anchor="ctr"/>
                </a:tc>
                <a:extLst>
                  <a:ext uri="{0D108BD9-81ED-4DB2-BD59-A6C34878D82A}">
                    <a16:rowId xmlns:a16="http://schemas.microsoft.com/office/drawing/2014/main" val="2602474355"/>
                  </a:ext>
                </a:extLst>
              </a:tr>
            </a:tbl>
          </a:graphicData>
        </a:graphic>
      </p:graphicFrame>
      <p:pic>
        <p:nvPicPr>
          <p:cNvPr id="12" name="Picture 11" descr="A table with numbers and text&#10;&#10;Description automatically generated">
            <a:extLst>
              <a:ext uri="{FF2B5EF4-FFF2-40B4-BE49-F238E27FC236}">
                <a16:creationId xmlns:a16="http://schemas.microsoft.com/office/drawing/2014/main" id="{226020BA-34D0-F437-A596-19F96D374FF0}"/>
              </a:ext>
            </a:extLst>
          </p:cNvPr>
          <p:cNvPicPr>
            <a:picLocks noChangeAspect="1"/>
          </p:cNvPicPr>
          <p:nvPr/>
        </p:nvPicPr>
        <p:blipFill>
          <a:blip r:embed="rId6"/>
          <a:stretch>
            <a:fillRect/>
          </a:stretch>
        </p:blipFill>
        <p:spPr>
          <a:xfrm>
            <a:off x="5958343" y="646792"/>
            <a:ext cx="5981246" cy="2135415"/>
          </a:xfrm>
          <a:prstGeom prst="rect">
            <a:avLst/>
          </a:prstGeom>
        </p:spPr>
      </p:pic>
    </p:spTree>
    <p:extLst>
      <p:ext uri="{BB962C8B-B14F-4D97-AF65-F5344CB8AC3E}">
        <p14:creationId xmlns:p14="http://schemas.microsoft.com/office/powerpoint/2010/main" val="824249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1319592"/>
          </a:xfrm>
          <a:prstGeom prst="rect">
            <a:avLst/>
          </a:prstGeom>
        </p:spPr>
        <p:txBody>
          <a:bodyPr wrap="square" lIns="0" tIns="0" rIns="0" bIns="0" rtlCol="0" anchor="t">
            <a:spAutoFit/>
          </a:bodyPr>
          <a:lstStyle/>
          <a:p>
            <a:pPr lvl="1" defTabSz="609630">
              <a:lnSpc>
                <a:spcPts val="5304"/>
              </a:lnSpc>
              <a:spcBef>
                <a:spcPct val="0"/>
              </a:spcBef>
              <a:defRPr/>
            </a:pPr>
            <a:r>
              <a:rPr lang="en-US" altLang="zh-CN" sz="2400" b="1" spc="300">
                <a:solidFill>
                  <a:prstClr val="black"/>
                </a:solidFill>
                <a:latin typeface="Calibri"/>
                <a:ea typeface="宋体"/>
              </a:rPr>
              <a:t>Transport strategy assessment: Example</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defTabSz="609630">
              <a:lnSpc>
                <a:spcPts val="5304"/>
              </a:lnSpc>
              <a:spcBef>
                <a:spcPct val="0"/>
              </a:spcBef>
              <a:defRPr/>
            </a:pPr>
            <a:endParaRPr lang="en-US" sz="3800" b="0" i="0" u="none" strike="noStrike" kern="1200" cap="none" spc="377" normalizeH="0" baseline="0" noProof="0">
              <a:ln>
                <a:noFill/>
              </a:ln>
              <a:solidFill>
                <a:srgbClr val="231F20"/>
              </a:solidFill>
              <a:effectLst/>
              <a:uLnTx/>
              <a:uFillTx/>
              <a:latin typeface="Codec Pro ExtraBold"/>
            </a:endParaRPr>
          </a:p>
        </p:txBody>
      </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graphicFrame>
        <p:nvGraphicFramePr>
          <p:cNvPr id="3" name="Tableau 2">
            <a:extLst>
              <a:ext uri="{FF2B5EF4-FFF2-40B4-BE49-F238E27FC236}">
                <a16:creationId xmlns:a16="http://schemas.microsoft.com/office/drawing/2014/main" id="{014BF3B2-1135-E1B4-0D24-42990193539A}"/>
              </a:ext>
            </a:extLst>
          </p:cNvPr>
          <p:cNvGraphicFramePr>
            <a:graphicFrameLocks noGrp="1"/>
          </p:cNvGraphicFramePr>
          <p:nvPr>
            <p:extLst>
              <p:ext uri="{D42A27DB-BD31-4B8C-83A1-F6EECF244321}">
                <p14:modId xmlns:p14="http://schemas.microsoft.com/office/powerpoint/2010/main" val="562151416"/>
              </p:ext>
            </p:extLst>
          </p:nvPr>
        </p:nvGraphicFramePr>
        <p:xfrm>
          <a:off x="894825" y="1468073"/>
          <a:ext cx="10316059" cy="4090568"/>
        </p:xfrm>
        <a:graphic>
          <a:graphicData uri="http://schemas.openxmlformats.org/drawingml/2006/table">
            <a:tbl>
              <a:tblPr bandRow="1">
                <a:tableStyleId>{F5AB1C69-6EDB-4FF4-983F-18BD219EF322}</a:tableStyleId>
              </a:tblPr>
              <a:tblGrid>
                <a:gridCol w="1305089">
                  <a:extLst>
                    <a:ext uri="{9D8B030D-6E8A-4147-A177-3AD203B41FA5}">
                      <a16:colId xmlns:a16="http://schemas.microsoft.com/office/drawing/2014/main" val="2156920770"/>
                    </a:ext>
                  </a:extLst>
                </a:gridCol>
                <a:gridCol w="2111605">
                  <a:extLst>
                    <a:ext uri="{9D8B030D-6E8A-4147-A177-3AD203B41FA5}">
                      <a16:colId xmlns:a16="http://schemas.microsoft.com/office/drawing/2014/main" val="2275364365"/>
                    </a:ext>
                  </a:extLst>
                </a:gridCol>
                <a:gridCol w="1525049">
                  <a:extLst>
                    <a:ext uri="{9D8B030D-6E8A-4147-A177-3AD203B41FA5}">
                      <a16:colId xmlns:a16="http://schemas.microsoft.com/office/drawing/2014/main" val="1392379308"/>
                    </a:ext>
                  </a:extLst>
                </a:gridCol>
                <a:gridCol w="1055802">
                  <a:extLst>
                    <a:ext uri="{9D8B030D-6E8A-4147-A177-3AD203B41FA5}">
                      <a16:colId xmlns:a16="http://schemas.microsoft.com/office/drawing/2014/main" val="4189994658"/>
                    </a:ext>
                  </a:extLst>
                </a:gridCol>
                <a:gridCol w="1158450">
                  <a:extLst>
                    <a:ext uri="{9D8B030D-6E8A-4147-A177-3AD203B41FA5}">
                      <a16:colId xmlns:a16="http://schemas.microsoft.com/office/drawing/2014/main" val="2247586647"/>
                    </a:ext>
                  </a:extLst>
                </a:gridCol>
                <a:gridCol w="1115112">
                  <a:extLst>
                    <a:ext uri="{9D8B030D-6E8A-4147-A177-3AD203B41FA5}">
                      <a16:colId xmlns:a16="http://schemas.microsoft.com/office/drawing/2014/main" val="3483228546"/>
                    </a:ext>
                  </a:extLst>
                </a:gridCol>
                <a:gridCol w="1022476">
                  <a:extLst>
                    <a:ext uri="{9D8B030D-6E8A-4147-A177-3AD203B41FA5}">
                      <a16:colId xmlns:a16="http://schemas.microsoft.com/office/drawing/2014/main" val="607851904"/>
                    </a:ext>
                  </a:extLst>
                </a:gridCol>
                <a:gridCol w="1022476">
                  <a:extLst>
                    <a:ext uri="{9D8B030D-6E8A-4147-A177-3AD203B41FA5}">
                      <a16:colId xmlns:a16="http://schemas.microsoft.com/office/drawing/2014/main" val="3720136153"/>
                    </a:ext>
                  </a:extLst>
                </a:gridCol>
              </a:tblGrid>
              <a:tr h="345682">
                <a:tc>
                  <a:txBody>
                    <a:bodyPr/>
                    <a:lstStyle/>
                    <a:p>
                      <a:pPr algn="ctr"/>
                      <a:r>
                        <a:rPr lang="fr-FR" sz="1400" b="1">
                          <a:effectLst/>
                        </a:rPr>
                        <a:t>Aspects</a:t>
                      </a:r>
                    </a:p>
                  </a:txBody>
                  <a:tcPr anchor="ctr"/>
                </a:tc>
                <a:tc>
                  <a:txBody>
                    <a:bodyPr/>
                    <a:lstStyle/>
                    <a:p>
                      <a:pPr algn="ctr"/>
                      <a:r>
                        <a:rPr lang="fr-FR" sz="1400" b="1" err="1">
                          <a:effectLst/>
                        </a:rPr>
                        <a:t>Indicators</a:t>
                      </a:r>
                    </a:p>
                  </a:txBody>
                  <a:tcPr anchor="ctr"/>
                </a:tc>
                <a:tc>
                  <a:txBody>
                    <a:bodyPr/>
                    <a:lstStyle/>
                    <a:p>
                      <a:pPr algn="ctr"/>
                      <a:r>
                        <a:rPr lang="fr-FR" sz="1400" b="1" err="1">
                          <a:effectLst/>
                        </a:rPr>
                        <a:t>Calculated</a:t>
                      </a:r>
                    </a:p>
                  </a:txBody>
                  <a:tcPr anchor="ctr"/>
                </a:tc>
                <a:tc>
                  <a:txBody>
                    <a:bodyPr/>
                    <a:lstStyle/>
                    <a:p>
                      <a:pPr algn="ctr"/>
                      <a:r>
                        <a:rPr lang="fr-FR" sz="1400" b="1" err="1">
                          <a:effectLst/>
                        </a:rPr>
                        <a:t>Weight</a:t>
                      </a:r>
                    </a:p>
                  </a:txBody>
                  <a:tcPr anchor="ctr"/>
                </a:tc>
                <a:tc>
                  <a:txBody>
                    <a:bodyPr/>
                    <a:lstStyle/>
                    <a:p>
                      <a:pPr algn="ctr"/>
                      <a:r>
                        <a:rPr lang="en-GB" sz="1400" b="1" noProof="0">
                          <a:effectLst/>
                        </a:rPr>
                        <a:t>Strategy</a:t>
                      </a:r>
                      <a:r>
                        <a:rPr lang="fr-FR" sz="1400" b="1">
                          <a:effectLst/>
                        </a:rPr>
                        <a:t> 1</a:t>
                      </a:r>
                    </a:p>
                  </a:txBody>
                  <a:tcPr anchor="ctr"/>
                </a:tc>
                <a:tc>
                  <a:txBody>
                    <a:bodyPr/>
                    <a:lstStyle/>
                    <a:p>
                      <a:pPr algn="ctr"/>
                      <a:r>
                        <a:rPr lang="fr-FR" sz="1400" b="1" err="1">
                          <a:effectLst/>
                        </a:rPr>
                        <a:t>Strategy</a:t>
                      </a:r>
                      <a:r>
                        <a:rPr lang="fr-FR" sz="1400" b="1">
                          <a:effectLst/>
                        </a:rPr>
                        <a:t> 2</a:t>
                      </a:r>
                    </a:p>
                  </a:txBody>
                  <a:tcPr anchor="ctr"/>
                </a:tc>
                <a:tc>
                  <a:txBody>
                    <a:bodyPr/>
                    <a:lstStyle/>
                    <a:p>
                      <a:pPr algn="ctr"/>
                      <a:r>
                        <a:rPr lang="fr-FR" sz="1400" b="1" err="1">
                          <a:effectLst/>
                        </a:rPr>
                        <a:t>Strategy</a:t>
                      </a:r>
                      <a:r>
                        <a:rPr lang="fr-FR" sz="1400" b="1">
                          <a:effectLst/>
                        </a:rPr>
                        <a:t> 1</a:t>
                      </a:r>
                    </a:p>
                  </a:txBody>
                  <a:tcPr anchor="ctr"/>
                </a:tc>
                <a:tc>
                  <a:txBody>
                    <a:bodyPr/>
                    <a:lstStyle/>
                    <a:p>
                      <a:pPr algn="ctr"/>
                      <a:r>
                        <a:rPr lang="fr-FR" sz="1400" b="1" err="1">
                          <a:effectLst/>
                        </a:rPr>
                        <a:t>Strategy</a:t>
                      </a:r>
                      <a:r>
                        <a:rPr lang="fr-FR" sz="1400" b="1">
                          <a:effectLst/>
                        </a:rPr>
                        <a:t> 2</a:t>
                      </a:r>
                    </a:p>
                  </a:txBody>
                  <a:tcPr anchor="ctr"/>
                </a:tc>
                <a:extLst>
                  <a:ext uri="{0D108BD9-81ED-4DB2-BD59-A6C34878D82A}">
                    <a16:rowId xmlns:a16="http://schemas.microsoft.com/office/drawing/2014/main" val="1337825950"/>
                  </a:ext>
                </a:extLst>
              </a:tr>
              <a:tr h="576136">
                <a:tc rowSpan="3">
                  <a:txBody>
                    <a:bodyPr/>
                    <a:lstStyle/>
                    <a:p>
                      <a:pPr algn="ctr"/>
                      <a:r>
                        <a:rPr lang="fr-FR" sz="1400" err="1">
                          <a:effectLst/>
                        </a:rPr>
                        <a:t>Economic</a:t>
                      </a:r>
                    </a:p>
                  </a:txBody>
                  <a:tcPr anchor="ctr">
                    <a:solidFill>
                      <a:srgbClr val="DEE7D1"/>
                    </a:solidFill>
                  </a:tcPr>
                </a:tc>
                <a:tc>
                  <a:txBody>
                    <a:bodyPr/>
                    <a:lstStyle/>
                    <a:p>
                      <a:pPr algn="ctr"/>
                      <a:r>
                        <a:rPr lang="fr-FR" sz="1400">
                          <a:effectLst/>
                        </a:rPr>
                        <a:t>Construction and Maintenance </a:t>
                      </a:r>
                      <a:r>
                        <a:rPr lang="fr-FR" sz="1400" err="1">
                          <a:effectLst/>
                        </a:rPr>
                        <a:t>cost</a:t>
                      </a:r>
                    </a:p>
                  </a:txBody>
                  <a:tcPr anchor="ctr"/>
                </a:tc>
                <a:tc>
                  <a:txBody>
                    <a:bodyPr/>
                    <a:lstStyle/>
                    <a:p>
                      <a:pPr algn="ctr"/>
                      <a:r>
                        <a:rPr lang="fr-FR" sz="1400">
                          <a:effectLst/>
                        </a:rPr>
                        <a:t>0.237</a:t>
                      </a:r>
                    </a:p>
                  </a:txBody>
                  <a:tcPr anchor="ctr"/>
                </a:tc>
                <a:tc>
                  <a:txBody>
                    <a:bodyPr/>
                    <a:lstStyle/>
                    <a:p>
                      <a:pPr algn="ctr"/>
                      <a:r>
                        <a:rPr lang="fr-FR" sz="1400"/>
                        <a:t>19.67%</a:t>
                      </a:r>
                    </a:p>
                  </a:txBody>
                  <a:tcPr anchor="ctr"/>
                </a:tc>
                <a:tc>
                  <a:txBody>
                    <a:bodyPr/>
                    <a:lstStyle/>
                    <a:p>
                      <a:pPr algn="ctr"/>
                      <a:r>
                        <a:rPr lang="fr-FR" sz="1400">
                          <a:effectLst/>
                        </a:rPr>
                        <a:t>95</a:t>
                      </a:r>
                    </a:p>
                  </a:txBody>
                  <a:tcPr anchor="ctr"/>
                </a:tc>
                <a:tc>
                  <a:txBody>
                    <a:bodyPr/>
                    <a:lstStyle/>
                    <a:p>
                      <a:pPr algn="ctr"/>
                      <a:r>
                        <a:rPr lang="fr-FR" sz="1400">
                          <a:effectLst/>
                        </a:rPr>
                        <a:t>92</a:t>
                      </a:r>
                    </a:p>
                  </a:txBody>
                  <a:tcPr anchor="ctr"/>
                </a:tc>
                <a:tc>
                  <a:txBody>
                    <a:bodyPr/>
                    <a:lstStyle/>
                    <a:p>
                      <a:pPr algn="ctr"/>
                      <a:r>
                        <a:rPr lang="fr-FR" sz="1400">
                          <a:effectLst/>
                        </a:rPr>
                        <a:t>18.7</a:t>
                      </a:r>
                    </a:p>
                  </a:txBody>
                  <a:tcPr anchor="ctr"/>
                </a:tc>
                <a:tc>
                  <a:txBody>
                    <a:bodyPr/>
                    <a:lstStyle/>
                    <a:p>
                      <a:pPr algn="ctr"/>
                      <a:r>
                        <a:rPr lang="fr-FR" sz="1400">
                          <a:effectLst/>
                        </a:rPr>
                        <a:t>18.1</a:t>
                      </a:r>
                    </a:p>
                  </a:txBody>
                  <a:tcPr anchor="ctr"/>
                </a:tc>
                <a:extLst>
                  <a:ext uri="{0D108BD9-81ED-4DB2-BD59-A6C34878D82A}">
                    <a16:rowId xmlns:a16="http://schemas.microsoft.com/office/drawing/2014/main" val="3833552143"/>
                  </a:ext>
                </a:extLst>
              </a:tr>
              <a:tr h="345682">
                <a:tc vMerge="1">
                  <a:txBody>
                    <a:bodyPr/>
                    <a:lstStyle/>
                    <a:p>
                      <a:endParaRPr lang="fr-FR"/>
                    </a:p>
                  </a:txBody>
                  <a:tcPr marL="0" marR="0" marT="0" marB="0" horzOverflow="overflow"/>
                </a:tc>
                <a:tc>
                  <a:txBody>
                    <a:bodyPr/>
                    <a:lstStyle/>
                    <a:p>
                      <a:pPr algn="ctr"/>
                      <a:r>
                        <a:rPr lang="fr-FR" sz="1400">
                          <a:effectLst/>
                        </a:rPr>
                        <a:t>Digital </a:t>
                      </a:r>
                      <a:r>
                        <a:rPr lang="fr-FR" sz="1400" err="1">
                          <a:effectLst/>
                        </a:rPr>
                        <a:t>access</a:t>
                      </a:r>
                    </a:p>
                  </a:txBody>
                  <a:tcPr anchor="ctr"/>
                </a:tc>
                <a:tc>
                  <a:txBody>
                    <a:bodyPr/>
                    <a:lstStyle/>
                    <a:p>
                      <a:pPr algn="ctr"/>
                      <a:r>
                        <a:rPr lang="fr-FR" sz="1400">
                          <a:effectLst/>
                        </a:rPr>
                        <a:t>0.126</a:t>
                      </a:r>
                    </a:p>
                  </a:txBody>
                  <a:tcPr anchor="ctr"/>
                </a:tc>
                <a:tc>
                  <a:txBody>
                    <a:bodyPr/>
                    <a:lstStyle/>
                    <a:p>
                      <a:pPr algn="ctr"/>
                      <a:r>
                        <a:rPr lang="fr-FR" sz="1400"/>
                        <a:t>10.46%</a:t>
                      </a:r>
                    </a:p>
                  </a:txBody>
                  <a:tcPr anchor="ctr"/>
                </a:tc>
                <a:tc>
                  <a:txBody>
                    <a:bodyPr/>
                    <a:lstStyle/>
                    <a:p>
                      <a:pPr algn="ctr"/>
                      <a:r>
                        <a:rPr lang="fr-FR" sz="1400">
                          <a:effectLst/>
                        </a:rPr>
                        <a:t>88</a:t>
                      </a:r>
                    </a:p>
                  </a:txBody>
                  <a:tcPr anchor="ctr"/>
                </a:tc>
                <a:tc>
                  <a:txBody>
                    <a:bodyPr/>
                    <a:lstStyle/>
                    <a:p>
                      <a:pPr algn="ctr"/>
                      <a:r>
                        <a:rPr lang="fr-FR" sz="1400">
                          <a:effectLst/>
                        </a:rPr>
                        <a:t>91</a:t>
                      </a:r>
                    </a:p>
                  </a:txBody>
                  <a:tcPr anchor="ctr"/>
                </a:tc>
                <a:tc>
                  <a:txBody>
                    <a:bodyPr/>
                    <a:lstStyle/>
                    <a:p>
                      <a:pPr algn="ctr"/>
                      <a:r>
                        <a:rPr lang="fr-FR" sz="1400">
                          <a:effectLst/>
                        </a:rPr>
                        <a:t>9.2</a:t>
                      </a:r>
                    </a:p>
                  </a:txBody>
                  <a:tcPr anchor="ctr"/>
                </a:tc>
                <a:tc>
                  <a:txBody>
                    <a:bodyPr/>
                    <a:lstStyle/>
                    <a:p>
                      <a:pPr algn="ctr"/>
                      <a:r>
                        <a:rPr lang="fr-FR" sz="1400">
                          <a:effectLst/>
                        </a:rPr>
                        <a:t>9.5</a:t>
                      </a:r>
                    </a:p>
                  </a:txBody>
                  <a:tcPr anchor="ctr"/>
                </a:tc>
                <a:extLst>
                  <a:ext uri="{0D108BD9-81ED-4DB2-BD59-A6C34878D82A}">
                    <a16:rowId xmlns:a16="http://schemas.microsoft.com/office/drawing/2014/main" val="3288540285"/>
                  </a:ext>
                </a:extLst>
              </a:tr>
              <a:tr h="432102">
                <a:tc vMerge="1">
                  <a:txBody>
                    <a:bodyPr/>
                    <a:lstStyle/>
                    <a:p>
                      <a:endParaRPr lang="fr-FR"/>
                    </a:p>
                  </a:txBody>
                  <a:tcPr marL="0" marR="0" marT="0" marB="0" horzOverflow="overflow"/>
                </a:tc>
                <a:tc>
                  <a:txBody>
                    <a:bodyPr/>
                    <a:lstStyle/>
                    <a:p>
                      <a:pPr algn="ctr"/>
                      <a:r>
                        <a:rPr lang="fr-FR" sz="1400" err="1">
                          <a:effectLst/>
                        </a:rPr>
                        <a:t>Potential</a:t>
                      </a:r>
                      <a:r>
                        <a:rPr lang="fr-FR" sz="1400">
                          <a:effectLst/>
                        </a:rPr>
                        <a:t> volume </a:t>
                      </a:r>
                      <a:r>
                        <a:rPr lang="fr-FR" sz="1400" err="1">
                          <a:effectLst/>
                        </a:rPr>
                        <a:t>growth</a:t>
                      </a:r>
                    </a:p>
                  </a:txBody>
                  <a:tcPr anchor="ctr"/>
                </a:tc>
                <a:tc>
                  <a:txBody>
                    <a:bodyPr/>
                    <a:lstStyle/>
                    <a:p>
                      <a:pPr algn="ctr"/>
                      <a:r>
                        <a:rPr lang="fr-FR" sz="1400">
                          <a:effectLst/>
                        </a:rPr>
                        <a:t>0.078</a:t>
                      </a:r>
                    </a:p>
                  </a:txBody>
                  <a:tcPr anchor="ctr"/>
                </a:tc>
                <a:tc>
                  <a:txBody>
                    <a:bodyPr/>
                    <a:lstStyle/>
                    <a:p>
                      <a:pPr algn="ctr"/>
                      <a:r>
                        <a:rPr lang="fr-FR" sz="1400"/>
                        <a:t>6.47%</a:t>
                      </a:r>
                    </a:p>
                  </a:txBody>
                  <a:tcPr anchor="ctr"/>
                </a:tc>
                <a:tc>
                  <a:txBody>
                    <a:bodyPr/>
                    <a:lstStyle/>
                    <a:p>
                      <a:pPr algn="ctr"/>
                      <a:r>
                        <a:rPr lang="fr-FR" sz="1400">
                          <a:effectLst/>
                        </a:rPr>
                        <a:t>90</a:t>
                      </a:r>
                    </a:p>
                  </a:txBody>
                  <a:tcPr anchor="ctr"/>
                </a:tc>
                <a:tc>
                  <a:txBody>
                    <a:bodyPr/>
                    <a:lstStyle/>
                    <a:p>
                      <a:pPr algn="ctr"/>
                      <a:r>
                        <a:rPr lang="fr-FR" sz="1400">
                          <a:effectLst/>
                        </a:rPr>
                        <a:t>68</a:t>
                      </a:r>
                    </a:p>
                  </a:txBody>
                  <a:tcPr anchor="ctr"/>
                </a:tc>
                <a:tc>
                  <a:txBody>
                    <a:bodyPr/>
                    <a:lstStyle/>
                    <a:p>
                      <a:pPr algn="ctr"/>
                      <a:r>
                        <a:rPr lang="fr-FR" sz="1400">
                          <a:effectLst/>
                        </a:rPr>
                        <a:t>5.8</a:t>
                      </a:r>
                    </a:p>
                  </a:txBody>
                  <a:tcPr anchor="ctr"/>
                </a:tc>
                <a:tc>
                  <a:txBody>
                    <a:bodyPr/>
                    <a:lstStyle/>
                    <a:p>
                      <a:pPr algn="ctr"/>
                      <a:r>
                        <a:rPr lang="fr-FR" sz="1400">
                          <a:effectLst/>
                        </a:rPr>
                        <a:t>4.4</a:t>
                      </a:r>
                    </a:p>
                  </a:txBody>
                  <a:tcPr anchor="ctr"/>
                </a:tc>
                <a:extLst>
                  <a:ext uri="{0D108BD9-81ED-4DB2-BD59-A6C34878D82A}">
                    <a16:rowId xmlns:a16="http://schemas.microsoft.com/office/drawing/2014/main" val="1787932764"/>
                  </a:ext>
                </a:extLst>
              </a:tr>
              <a:tr h="345682">
                <a:tc rowSpan="2">
                  <a:txBody>
                    <a:bodyPr/>
                    <a:lstStyle/>
                    <a:p>
                      <a:pPr algn="ctr"/>
                      <a:r>
                        <a:rPr lang="fr-FR" sz="1400">
                          <a:effectLst/>
                        </a:rPr>
                        <a:t>Social</a:t>
                      </a:r>
                    </a:p>
                  </a:txBody>
                  <a:tcPr anchor="ctr"/>
                </a:tc>
                <a:tc>
                  <a:txBody>
                    <a:bodyPr/>
                    <a:lstStyle/>
                    <a:p>
                      <a:pPr algn="ctr"/>
                      <a:r>
                        <a:rPr lang="fr-FR" sz="1400" err="1">
                          <a:effectLst/>
                        </a:rPr>
                        <a:t>Safety</a:t>
                      </a:r>
                      <a:r>
                        <a:rPr lang="fr-FR" sz="1400">
                          <a:effectLst/>
                        </a:rPr>
                        <a:t> and </a:t>
                      </a:r>
                      <a:r>
                        <a:rPr lang="fr-FR" sz="1400" err="1">
                          <a:effectLst/>
                        </a:rPr>
                        <a:t>security</a:t>
                      </a:r>
                    </a:p>
                  </a:txBody>
                  <a:tcPr anchor="ctr"/>
                </a:tc>
                <a:tc>
                  <a:txBody>
                    <a:bodyPr/>
                    <a:lstStyle/>
                    <a:p>
                      <a:pPr algn="ctr"/>
                      <a:r>
                        <a:rPr lang="fr-FR" sz="1400">
                          <a:effectLst/>
                        </a:rPr>
                        <a:t>0.409</a:t>
                      </a:r>
                    </a:p>
                  </a:txBody>
                  <a:tcPr anchor="ctr"/>
                </a:tc>
                <a:tc>
                  <a:txBody>
                    <a:bodyPr/>
                    <a:lstStyle/>
                    <a:p>
                      <a:pPr algn="ctr"/>
                      <a:r>
                        <a:rPr lang="fr-FR" sz="1400"/>
                        <a:t>33.94%</a:t>
                      </a:r>
                    </a:p>
                  </a:txBody>
                  <a:tcPr anchor="ctr"/>
                </a:tc>
                <a:tc>
                  <a:txBody>
                    <a:bodyPr/>
                    <a:lstStyle/>
                    <a:p>
                      <a:pPr algn="ctr"/>
                      <a:r>
                        <a:rPr lang="fr-FR" sz="1400">
                          <a:effectLst/>
                        </a:rPr>
                        <a:t>78</a:t>
                      </a:r>
                    </a:p>
                  </a:txBody>
                  <a:tcPr anchor="ctr"/>
                </a:tc>
                <a:tc>
                  <a:txBody>
                    <a:bodyPr/>
                    <a:lstStyle/>
                    <a:p>
                      <a:pPr algn="ctr"/>
                      <a:r>
                        <a:rPr lang="fr-FR" sz="1400">
                          <a:effectLst/>
                        </a:rPr>
                        <a:t>89</a:t>
                      </a:r>
                    </a:p>
                  </a:txBody>
                  <a:tcPr anchor="ctr"/>
                </a:tc>
                <a:tc>
                  <a:txBody>
                    <a:bodyPr/>
                    <a:lstStyle/>
                    <a:p>
                      <a:pPr algn="ctr"/>
                      <a:r>
                        <a:rPr lang="fr-FR" sz="1400">
                          <a:effectLst/>
                        </a:rPr>
                        <a:t>26.5</a:t>
                      </a:r>
                    </a:p>
                  </a:txBody>
                  <a:tcPr anchor="ctr"/>
                </a:tc>
                <a:tc>
                  <a:txBody>
                    <a:bodyPr/>
                    <a:lstStyle/>
                    <a:p>
                      <a:pPr algn="ctr"/>
                      <a:r>
                        <a:rPr lang="fr-FR" sz="1400">
                          <a:effectLst/>
                        </a:rPr>
                        <a:t>30.2</a:t>
                      </a:r>
                    </a:p>
                  </a:txBody>
                  <a:tcPr anchor="ctr"/>
                </a:tc>
                <a:extLst>
                  <a:ext uri="{0D108BD9-81ED-4DB2-BD59-A6C34878D82A}">
                    <a16:rowId xmlns:a16="http://schemas.microsoft.com/office/drawing/2014/main" val="2563252629"/>
                  </a:ext>
                </a:extLst>
              </a:tr>
              <a:tr h="345682">
                <a:tc vMerge="1">
                  <a:txBody>
                    <a:bodyPr/>
                    <a:lstStyle/>
                    <a:p>
                      <a:endParaRPr lang="fr-FR"/>
                    </a:p>
                  </a:txBody>
                  <a:tcPr marL="0" marR="0" marT="0" marB="0" horzOverflow="overflow"/>
                </a:tc>
                <a:tc>
                  <a:txBody>
                    <a:bodyPr/>
                    <a:lstStyle/>
                    <a:p>
                      <a:pPr algn="ctr"/>
                      <a:r>
                        <a:rPr lang="fr-FR" sz="1400">
                          <a:effectLst/>
                        </a:rPr>
                        <a:t>Job </a:t>
                      </a:r>
                      <a:r>
                        <a:rPr lang="fr-FR" sz="1400" err="1">
                          <a:effectLst/>
                        </a:rPr>
                        <a:t>creation</a:t>
                      </a:r>
                    </a:p>
                  </a:txBody>
                  <a:tcPr anchor="ctr"/>
                </a:tc>
                <a:tc>
                  <a:txBody>
                    <a:bodyPr/>
                    <a:lstStyle/>
                    <a:p>
                      <a:pPr algn="ctr"/>
                      <a:r>
                        <a:rPr lang="fr-FR" sz="1400">
                          <a:effectLst/>
                        </a:rPr>
                        <a:t>0.07</a:t>
                      </a:r>
                    </a:p>
                  </a:txBody>
                  <a:tcPr anchor="ctr"/>
                </a:tc>
                <a:tc>
                  <a:txBody>
                    <a:bodyPr/>
                    <a:lstStyle/>
                    <a:p>
                      <a:pPr algn="ctr"/>
                      <a:r>
                        <a:rPr lang="fr-FR" sz="1400"/>
                        <a:t>5.81%</a:t>
                      </a:r>
                    </a:p>
                  </a:txBody>
                  <a:tcPr anchor="ctr"/>
                </a:tc>
                <a:tc>
                  <a:txBody>
                    <a:bodyPr/>
                    <a:lstStyle/>
                    <a:p>
                      <a:pPr algn="ctr"/>
                      <a:r>
                        <a:rPr lang="fr-FR" sz="1400">
                          <a:effectLst/>
                        </a:rPr>
                        <a:t>56</a:t>
                      </a:r>
                    </a:p>
                  </a:txBody>
                  <a:tcPr anchor="ctr"/>
                </a:tc>
                <a:tc>
                  <a:txBody>
                    <a:bodyPr/>
                    <a:lstStyle/>
                    <a:p>
                      <a:pPr algn="ctr"/>
                      <a:r>
                        <a:rPr lang="fr-FR" sz="1400">
                          <a:effectLst/>
                        </a:rPr>
                        <a:t>70</a:t>
                      </a:r>
                    </a:p>
                  </a:txBody>
                  <a:tcPr anchor="ctr"/>
                </a:tc>
                <a:tc>
                  <a:txBody>
                    <a:bodyPr/>
                    <a:lstStyle/>
                    <a:p>
                      <a:pPr algn="ctr"/>
                      <a:r>
                        <a:rPr lang="fr-FR" sz="1400">
                          <a:effectLst/>
                        </a:rPr>
                        <a:t>3.3</a:t>
                      </a:r>
                    </a:p>
                  </a:txBody>
                  <a:tcPr anchor="ctr"/>
                </a:tc>
                <a:tc>
                  <a:txBody>
                    <a:bodyPr/>
                    <a:lstStyle/>
                    <a:p>
                      <a:pPr algn="ctr"/>
                      <a:r>
                        <a:rPr lang="fr-FR" sz="1400">
                          <a:effectLst/>
                        </a:rPr>
                        <a:t>4.1</a:t>
                      </a:r>
                    </a:p>
                  </a:txBody>
                  <a:tcPr anchor="ctr"/>
                </a:tc>
                <a:extLst>
                  <a:ext uri="{0D108BD9-81ED-4DB2-BD59-A6C34878D82A}">
                    <a16:rowId xmlns:a16="http://schemas.microsoft.com/office/drawing/2014/main" val="1015947264"/>
                  </a:ext>
                </a:extLst>
              </a:tr>
              <a:tr h="432102">
                <a:tc rowSpan="3">
                  <a:txBody>
                    <a:bodyPr/>
                    <a:lstStyle/>
                    <a:p>
                      <a:pPr algn="ctr"/>
                      <a:r>
                        <a:rPr lang="fr-FR" sz="1400" err="1">
                          <a:effectLst/>
                        </a:rPr>
                        <a:t>Environmental</a:t>
                      </a:r>
                    </a:p>
                  </a:txBody>
                  <a:tcPr anchor="ctr"/>
                </a:tc>
                <a:tc>
                  <a:txBody>
                    <a:bodyPr/>
                    <a:lstStyle/>
                    <a:p>
                      <a:pPr algn="ctr"/>
                      <a:r>
                        <a:rPr lang="fr-FR" sz="1400" err="1">
                          <a:effectLst/>
                        </a:rPr>
                        <a:t>Environmental</a:t>
                      </a:r>
                      <a:r>
                        <a:rPr lang="fr-FR" sz="1400">
                          <a:effectLst/>
                        </a:rPr>
                        <a:t> Impact</a:t>
                      </a:r>
                    </a:p>
                  </a:txBody>
                  <a:tcPr anchor="ctr"/>
                </a:tc>
                <a:tc>
                  <a:txBody>
                    <a:bodyPr/>
                    <a:lstStyle/>
                    <a:p>
                      <a:pPr algn="ctr"/>
                      <a:r>
                        <a:rPr lang="fr-FR" sz="1400">
                          <a:effectLst/>
                        </a:rPr>
                        <a:t>0.098</a:t>
                      </a:r>
                    </a:p>
                  </a:txBody>
                  <a:tcPr anchor="ctr"/>
                </a:tc>
                <a:tc>
                  <a:txBody>
                    <a:bodyPr/>
                    <a:lstStyle/>
                    <a:p>
                      <a:pPr algn="ctr"/>
                      <a:r>
                        <a:rPr lang="fr-FR" sz="1400"/>
                        <a:t>8.13%</a:t>
                      </a:r>
                    </a:p>
                  </a:txBody>
                  <a:tcPr anchor="ctr"/>
                </a:tc>
                <a:tc>
                  <a:txBody>
                    <a:bodyPr/>
                    <a:lstStyle/>
                    <a:p>
                      <a:pPr algn="ctr"/>
                      <a:r>
                        <a:rPr lang="fr-FR" sz="1400">
                          <a:effectLst/>
                        </a:rPr>
                        <a:t>85</a:t>
                      </a:r>
                    </a:p>
                  </a:txBody>
                  <a:tcPr anchor="ctr"/>
                </a:tc>
                <a:tc>
                  <a:txBody>
                    <a:bodyPr/>
                    <a:lstStyle/>
                    <a:p>
                      <a:pPr algn="ctr"/>
                      <a:r>
                        <a:rPr lang="fr-FR" sz="1400">
                          <a:effectLst/>
                        </a:rPr>
                        <a:t>69</a:t>
                      </a:r>
                    </a:p>
                  </a:txBody>
                  <a:tcPr anchor="ctr"/>
                </a:tc>
                <a:tc>
                  <a:txBody>
                    <a:bodyPr/>
                    <a:lstStyle/>
                    <a:p>
                      <a:pPr algn="ctr"/>
                      <a:r>
                        <a:rPr lang="fr-FR" sz="1400">
                          <a:effectLst/>
                        </a:rPr>
                        <a:t>6.9</a:t>
                      </a:r>
                    </a:p>
                  </a:txBody>
                  <a:tcPr anchor="ctr"/>
                </a:tc>
                <a:tc>
                  <a:txBody>
                    <a:bodyPr/>
                    <a:lstStyle/>
                    <a:p>
                      <a:pPr algn="ctr"/>
                      <a:r>
                        <a:rPr lang="fr-FR" sz="1400">
                          <a:effectLst/>
                        </a:rPr>
                        <a:t>5.6</a:t>
                      </a:r>
                    </a:p>
                  </a:txBody>
                  <a:tcPr anchor="ctr"/>
                </a:tc>
                <a:extLst>
                  <a:ext uri="{0D108BD9-81ED-4DB2-BD59-A6C34878D82A}">
                    <a16:rowId xmlns:a16="http://schemas.microsoft.com/office/drawing/2014/main" val="675959590"/>
                  </a:ext>
                </a:extLst>
              </a:tr>
              <a:tr h="345682">
                <a:tc vMerge="1">
                  <a:txBody>
                    <a:bodyPr/>
                    <a:lstStyle/>
                    <a:p>
                      <a:endParaRPr lang="fr-FR"/>
                    </a:p>
                  </a:txBody>
                  <a:tcPr marL="0" marR="0" marT="0" marB="0" horzOverflow="overflow"/>
                </a:tc>
                <a:tc>
                  <a:txBody>
                    <a:bodyPr/>
                    <a:lstStyle/>
                    <a:p>
                      <a:pPr algn="ctr"/>
                      <a:r>
                        <a:rPr lang="fr-FR" sz="1400">
                          <a:effectLst/>
                        </a:rPr>
                        <a:t>Energy </a:t>
                      </a:r>
                      <a:r>
                        <a:rPr lang="fr-FR" sz="1400" err="1">
                          <a:effectLst/>
                        </a:rPr>
                        <a:t>efficiency</a:t>
                      </a:r>
                    </a:p>
                  </a:txBody>
                  <a:tcPr anchor="ctr"/>
                </a:tc>
                <a:tc>
                  <a:txBody>
                    <a:bodyPr/>
                    <a:lstStyle/>
                    <a:p>
                      <a:pPr algn="ctr"/>
                      <a:r>
                        <a:rPr lang="fr-FR" sz="1400">
                          <a:effectLst/>
                        </a:rPr>
                        <a:t>0.124</a:t>
                      </a:r>
                    </a:p>
                  </a:txBody>
                  <a:tcPr anchor="ctr"/>
                </a:tc>
                <a:tc>
                  <a:txBody>
                    <a:bodyPr/>
                    <a:lstStyle/>
                    <a:p>
                      <a:pPr algn="ctr"/>
                      <a:r>
                        <a:rPr lang="fr-FR" sz="1400"/>
                        <a:t>10.29%</a:t>
                      </a:r>
                    </a:p>
                  </a:txBody>
                  <a:tcPr anchor="ctr"/>
                </a:tc>
                <a:tc>
                  <a:txBody>
                    <a:bodyPr/>
                    <a:lstStyle/>
                    <a:p>
                      <a:pPr algn="ctr"/>
                      <a:r>
                        <a:rPr lang="fr-FR" sz="1400">
                          <a:effectLst/>
                        </a:rPr>
                        <a:t>67</a:t>
                      </a:r>
                    </a:p>
                  </a:txBody>
                  <a:tcPr anchor="ctr"/>
                </a:tc>
                <a:tc>
                  <a:txBody>
                    <a:bodyPr/>
                    <a:lstStyle/>
                    <a:p>
                      <a:pPr algn="ctr"/>
                      <a:r>
                        <a:rPr lang="fr-FR" sz="1400">
                          <a:effectLst/>
                        </a:rPr>
                        <a:t>69</a:t>
                      </a:r>
                    </a:p>
                  </a:txBody>
                  <a:tcPr anchor="ctr"/>
                </a:tc>
                <a:tc>
                  <a:txBody>
                    <a:bodyPr/>
                    <a:lstStyle/>
                    <a:p>
                      <a:pPr algn="ctr"/>
                      <a:r>
                        <a:rPr lang="fr-FR" sz="1400">
                          <a:effectLst/>
                        </a:rPr>
                        <a:t>6.9</a:t>
                      </a:r>
                    </a:p>
                  </a:txBody>
                  <a:tcPr anchor="ctr"/>
                </a:tc>
                <a:tc>
                  <a:txBody>
                    <a:bodyPr/>
                    <a:lstStyle/>
                    <a:p>
                      <a:pPr algn="ctr"/>
                      <a:r>
                        <a:rPr lang="fr-FR" sz="1400">
                          <a:effectLst/>
                        </a:rPr>
                        <a:t>7.1</a:t>
                      </a:r>
                    </a:p>
                  </a:txBody>
                  <a:tcPr anchor="ctr"/>
                </a:tc>
                <a:extLst>
                  <a:ext uri="{0D108BD9-81ED-4DB2-BD59-A6C34878D82A}">
                    <a16:rowId xmlns:a16="http://schemas.microsoft.com/office/drawing/2014/main" val="1039702672"/>
                  </a:ext>
                </a:extLst>
              </a:tr>
              <a:tr h="576136">
                <a:tc vMerge="1">
                  <a:txBody>
                    <a:bodyPr/>
                    <a:lstStyle/>
                    <a:p>
                      <a:endParaRPr lang="fr-FR"/>
                    </a:p>
                  </a:txBody>
                  <a:tcPr marL="0" marR="0" marT="0" marB="0" horzOverflow="overflow"/>
                </a:tc>
                <a:tc>
                  <a:txBody>
                    <a:bodyPr/>
                    <a:lstStyle/>
                    <a:p>
                      <a:pPr algn="ctr"/>
                      <a:r>
                        <a:rPr lang="fr-FR" sz="1400" err="1">
                          <a:effectLst/>
                        </a:rPr>
                        <a:t>Sensitivity</a:t>
                      </a:r>
                      <a:r>
                        <a:rPr lang="fr-FR" sz="1400">
                          <a:effectLst/>
                        </a:rPr>
                        <a:t> to </a:t>
                      </a:r>
                      <a:r>
                        <a:rPr lang="fr-FR" sz="1400" err="1">
                          <a:effectLst/>
                        </a:rPr>
                        <a:t>climate</a:t>
                      </a:r>
                      <a:r>
                        <a:rPr lang="fr-FR" sz="1400">
                          <a:effectLst/>
                        </a:rPr>
                        <a:t> change</a:t>
                      </a:r>
                    </a:p>
                  </a:txBody>
                  <a:tcPr anchor="ctr"/>
                </a:tc>
                <a:tc>
                  <a:txBody>
                    <a:bodyPr/>
                    <a:lstStyle/>
                    <a:p>
                      <a:pPr algn="ctr"/>
                      <a:r>
                        <a:rPr lang="fr-FR" sz="1400">
                          <a:effectLst/>
                        </a:rPr>
                        <a:t>0.063</a:t>
                      </a:r>
                    </a:p>
                  </a:txBody>
                  <a:tcPr anchor="ctr"/>
                </a:tc>
                <a:tc>
                  <a:txBody>
                    <a:bodyPr/>
                    <a:lstStyle/>
                    <a:p>
                      <a:pPr algn="ctr"/>
                      <a:r>
                        <a:rPr lang="fr-FR" sz="1400"/>
                        <a:t>5.23%</a:t>
                      </a:r>
                    </a:p>
                  </a:txBody>
                  <a:tcPr anchor="ctr"/>
                </a:tc>
                <a:tc>
                  <a:txBody>
                    <a:bodyPr/>
                    <a:lstStyle/>
                    <a:p>
                      <a:pPr algn="ctr"/>
                      <a:r>
                        <a:rPr lang="fr-FR" sz="1400">
                          <a:effectLst/>
                        </a:rPr>
                        <a:t>69</a:t>
                      </a:r>
                    </a:p>
                  </a:txBody>
                  <a:tcPr anchor="ctr"/>
                </a:tc>
                <a:tc>
                  <a:txBody>
                    <a:bodyPr/>
                    <a:lstStyle/>
                    <a:p>
                      <a:pPr algn="ctr"/>
                      <a:r>
                        <a:rPr lang="fr-FR" sz="1400">
                          <a:effectLst/>
                        </a:rPr>
                        <a:t>75</a:t>
                      </a:r>
                    </a:p>
                  </a:txBody>
                  <a:tcPr anchor="ctr"/>
                </a:tc>
                <a:tc>
                  <a:txBody>
                    <a:bodyPr/>
                    <a:lstStyle/>
                    <a:p>
                      <a:pPr algn="ctr"/>
                      <a:r>
                        <a:rPr lang="fr-FR" sz="1400">
                          <a:effectLst/>
                        </a:rPr>
                        <a:t>3.6</a:t>
                      </a:r>
                    </a:p>
                  </a:txBody>
                  <a:tcPr anchor="ctr"/>
                </a:tc>
                <a:tc>
                  <a:txBody>
                    <a:bodyPr/>
                    <a:lstStyle/>
                    <a:p>
                      <a:pPr algn="ctr"/>
                      <a:r>
                        <a:rPr lang="fr-FR" sz="1400">
                          <a:effectLst/>
                        </a:rPr>
                        <a:t>3.9</a:t>
                      </a:r>
                    </a:p>
                  </a:txBody>
                  <a:tcPr anchor="ctr"/>
                </a:tc>
                <a:extLst>
                  <a:ext uri="{0D108BD9-81ED-4DB2-BD59-A6C34878D82A}">
                    <a16:rowId xmlns:a16="http://schemas.microsoft.com/office/drawing/2014/main" val="1204385330"/>
                  </a:ext>
                </a:extLst>
              </a:tr>
              <a:tr h="345682">
                <a:tc>
                  <a:txBody>
                    <a:bodyPr/>
                    <a:lstStyle/>
                    <a:p>
                      <a:pPr algn="ctr"/>
                      <a:r>
                        <a:rPr lang="fr-FR" sz="1400">
                          <a:effectLst/>
                        </a:rPr>
                        <a:t>Total</a:t>
                      </a:r>
                    </a:p>
                  </a:txBody>
                  <a:tcPr anchor="ctr"/>
                </a:tc>
                <a:tc>
                  <a:txBody>
                    <a:bodyPr/>
                    <a:lstStyle/>
                    <a:p>
                      <a:pPr algn="ctr"/>
                      <a:endParaRPr lang="fr-FR" sz="1400"/>
                    </a:p>
                  </a:txBody>
                  <a:tcPr anchor="ctr"/>
                </a:tc>
                <a:tc>
                  <a:txBody>
                    <a:bodyPr/>
                    <a:lstStyle/>
                    <a:p>
                      <a:pPr algn="ctr"/>
                      <a:r>
                        <a:rPr lang="fr-FR" sz="1400"/>
                        <a:t>1.205</a:t>
                      </a:r>
                    </a:p>
                  </a:txBody>
                  <a:tcPr anchor="ctr"/>
                </a:tc>
                <a:tc>
                  <a:txBody>
                    <a:bodyPr/>
                    <a:lstStyle/>
                    <a:p>
                      <a:pPr algn="ctr"/>
                      <a:r>
                        <a:rPr lang="fr-FR" sz="1400"/>
                        <a:t>100.00%</a:t>
                      </a:r>
                    </a:p>
                  </a:txBody>
                  <a:tcPr anchor="ctr"/>
                </a:tc>
                <a:tc>
                  <a:txBody>
                    <a:bodyPr/>
                    <a:lstStyle/>
                    <a:p>
                      <a:pPr algn="ctr"/>
                      <a:endParaRPr lang="fr-FR" sz="1400"/>
                    </a:p>
                  </a:txBody>
                  <a:tcPr anchor="ctr"/>
                </a:tc>
                <a:tc>
                  <a:txBody>
                    <a:bodyPr/>
                    <a:lstStyle/>
                    <a:p>
                      <a:pPr algn="ctr"/>
                      <a:endParaRPr lang="fr-FR" sz="1400"/>
                    </a:p>
                  </a:txBody>
                  <a:tcPr anchor="ctr"/>
                </a:tc>
                <a:tc>
                  <a:txBody>
                    <a:bodyPr/>
                    <a:lstStyle/>
                    <a:p>
                      <a:pPr algn="ctr"/>
                      <a:r>
                        <a:rPr lang="fr-FR" sz="1400">
                          <a:effectLst/>
                        </a:rPr>
                        <a:t>80.9</a:t>
                      </a:r>
                    </a:p>
                  </a:txBody>
                  <a:tcPr anchor="ctr"/>
                </a:tc>
                <a:tc>
                  <a:txBody>
                    <a:bodyPr/>
                    <a:lstStyle/>
                    <a:p>
                      <a:pPr algn="ctr"/>
                      <a:r>
                        <a:rPr lang="fr-FR" sz="1400">
                          <a:effectLst/>
                        </a:rPr>
                        <a:t>82.9</a:t>
                      </a:r>
                    </a:p>
                  </a:txBody>
                  <a:tcPr anchor="ctr">
                    <a:solidFill>
                      <a:srgbClr val="92D050"/>
                    </a:solidFill>
                  </a:tcPr>
                </a:tc>
                <a:extLst>
                  <a:ext uri="{0D108BD9-81ED-4DB2-BD59-A6C34878D82A}">
                    <a16:rowId xmlns:a16="http://schemas.microsoft.com/office/drawing/2014/main" val="3695691248"/>
                  </a:ext>
                </a:extLst>
              </a:tr>
            </a:tbl>
          </a:graphicData>
        </a:graphic>
      </p:graphicFrame>
    </p:spTree>
    <p:extLst>
      <p:ext uri="{BB962C8B-B14F-4D97-AF65-F5344CB8AC3E}">
        <p14:creationId xmlns:p14="http://schemas.microsoft.com/office/powerpoint/2010/main" val="61879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94A945C-20C4-5951-4F7D-E35E0DC9C5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zh-CN" altLang="en-US" sz="1200"/>
          </a:p>
        </p:txBody>
      </p:sp>
      <p:sp>
        <p:nvSpPr>
          <p:cNvPr id="7" name="Freeform 5">
            <a:extLst>
              <a:ext uri="{FF2B5EF4-FFF2-40B4-BE49-F238E27FC236}">
                <a16:creationId xmlns:a16="http://schemas.microsoft.com/office/drawing/2014/main" id="{1032DAFD-4069-1E1A-CF22-7C77751FA45D}"/>
              </a:ext>
            </a:extLst>
          </p:cNvPr>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sz="1200"/>
          </a:p>
        </p:txBody>
      </p:sp>
      <p:pic>
        <p:nvPicPr>
          <p:cNvPr id="9" name="图片 8" descr="屏幕上有字&#10;&#10;描述已自动生成">
            <a:extLst>
              <a:ext uri="{FF2B5EF4-FFF2-40B4-BE49-F238E27FC236}">
                <a16:creationId xmlns:a16="http://schemas.microsoft.com/office/drawing/2014/main" id="{52D50EAB-A9D6-77DA-0D1B-E8A2642AB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11" name="TextBox 3">
            <a:extLst>
              <a:ext uri="{FF2B5EF4-FFF2-40B4-BE49-F238E27FC236}">
                <a16:creationId xmlns:a16="http://schemas.microsoft.com/office/drawing/2014/main" id="{E8E1C6C9-AB97-A3A6-7AE1-A88B9CC6A3DD}"/>
              </a:ext>
            </a:extLst>
          </p:cNvPr>
          <p:cNvSpPr txBox="1"/>
          <p:nvPr/>
        </p:nvSpPr>
        <p:spPr>
          <a:xfrm>
            <a:off x="554204" y="1915948"/>
            <a:ext cx="11083591" cy="1612236"/>
          </a:xfrm>
          <a:prstGeom prst="rect">
            <a:avLst/>
          </a:prstGeom>
        </p:spPr>
        <p:txBody>
          <a:bodyPr lIns="0" tIns="0" rIns="0" bIns="0" rtlCol="0" anchor="t">
            <a:spAutoFit/>
          </a:bodyPr>
          <a:lstStyle/>
          <a:p>
            <a:pPr algn="ctr">
              <a:lnSpc>
                <a:spcPts val="14776"/>
              </a:lnSpc>
            </a:pPr>
            <a:r>
              <a:rPr lang="en-US" altLang="zh-CN" sz="6000" spc="1049">
                <a:solidFill>
                  <a:srgbClr val="FFFFFF"/>
                </a:solidFill>
                <a:latin typeface="Copperplate Gothic Bold" panose="020E0705020206020404" pitchFamily="34" charset="0"/>
              </a:rPr>
              <a:t>Next Week Plan</a:t>
            </a:r>
            <a:endParaRPr lang="en-US" sz="6000" spc="1049">
              <a:solidFill>
                <a:srgbClr val="FFFFFF"/>
              </a:solidFill>
              <a:latin typeface="Copperplate Gothic Bold" panose="020E0705020206020404" pitchFamily="34" charset="0"/>
            </a:endParaRPr>
          </a:p>
        </p:txBody>
      </p:sp>
    </p:spTree>
    <p:extLst>
      <p:ext uri="{BB962C8B-B14F-4D97-AF65-F5344CB8AC3E}">
        <p14:creationId xmlns:p14="http://schemas.microsoft.com/office/powerpoint/2010/main" val="253108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1">
            <a:extLst>
              <a:ext uri="{FF2B5EF4-FFF2-40B4-BE49-F238E27FC236}">
                <a16:creationId xmlns:a16="http://schemas.microsoft.com/office/drawing/2014/main" id="{4DB20660-FCC7-4AE6-3B27-E01C28759023}"/>
              </a:ext>
            </a:extLst>
          </p:cNvPr>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Freeform 52">
            <a:extLst>
              <a:ext uri="{FF2B5EF4-FFF2-40B4-BE49-F238E27FC236}">
                <a16:creationId xmlns:a16="http://schemas.microsoft.com/office/drawing/2014/main" id="{D1A5AE01-F194-622A-5684-2E38E76CF650}"/>
              </a:ext>
            </a:extLst>
          </p:cNvPr>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TextBox 39">
            <a:extLst>
              <a:ext uri="{FF2B5EF4-FFF2-40B4-BE49-F238E27FC236}">
                <a16:creationId xmlns:a16="http://schemas.microsoft.com/office/drawing/2014/main" id="{9AB09116-DB7A-52FA-64EB-78996E6AD004}"/>
              </a:ext>
            </a:extLst>
          </p:cNvPr>
          <p:cNvSpPr txBox="1"/>
          <p:nvPr/>
        </p:nvSpPr>
        <p:spPr>
          <a:xfrm>
            <a:off x="503277" y="504819"/>
            <a:ext cx="4568451"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rPr>
              <a:t>Project Plan</a:t>
            </a:r>
          </a:p>
          <a:p>
            <a:pPr marL="0" marR="0" lvl="0" indent="0" algn="l" defTabSz="609630" rtl="0" eaLnBrk="1" fontAlgn="auto" latinLnBrk="0" hangingPunct="1">
              <a:lnSpc>
                <a:spcPts val="5304"/>
              </a:lnSpc>
              <a:spcBef>
                <a:spcPct val="0"/>
              </a:spcBef>
              <a:spcAft>
                <a:spcPts val="0"/>
              </a:spcAft>
              <a:buClrTx/>
              <a:buSzTx/>
              <a:buFontTx/>
              <a:buNone/>
              <a:tabLst/>
              <a:defRPr/>
            </a:pPr>
            <a:r>
              <a:rPr kumimoji="0" lang="en-US" sz="3844" b="0" i="0" u="none" strike="noStrike" kern="1200" cap="none" spc="377" normalizeH="0" baseline="0" noProof="0">
                <a:ln>
                  <a:noFill/>
                </a:ln>
                <a:solidFill>
                  <a:srgbClr val="231F20"/>
                </a:solidFill>
                <a:effectLst/>
                <a:uLnTx/>
                <a:uFillTx/>
                <a:latin typeface="Codec Pro ExtraBold"/>
                <a:ea typeface="+mn-ea"/>
                <a:cs typeface="+mn-cs"/>
              </a:rPr>
              <a:t> </a:t>
            </a:r>
          </a:p>
        </p:txBody>
      </p:sp>
      <p:pic>
        <p:nvPicPr>
          <p:cNvPr id="3" name="Picture 2" descr="A screenshot of a computer&#10;&#10;Description automatically generated">
            <a:extLst>
              <a:ext uri="{FF2B5EF4-FFF2-40B4-BE49-F238E27FC236}">
                <a16:creationId xmlns:a16="http://schemas.microsoft.com/office/drawing/2014/main" id="{7D689E44-E207-050C-26DD-E5192BEBB0DA}"/>
              </a:ext>
            </a:extLst>
          </p:cNvPr>
          <p:cNvPicPr>
            <a:picLocks noChangeAspect="1"/>
          </p:cNvPicPr>
          <p:nvPr/>
        </p:nvPicPr>
        <p:blipFill>
          <a:blip r:embed="rId4"/>
          <a:stretch>
            <a:fillRect/>
          </a:stretch>
        </p:blipFill>
        <p:spPr>
          <a:xfrm>
            <a:off x="0" y="1373827"/>
            <a:ext cx="12192000" cy="4110346"/>
          </a:xfrm>
          <a:prstGeom prst="rect">
            <a:avLst/>
          </a:prstGeom>
        </p:spPr>
      </p:pic>
    </p:spTree>
    <p:extLst>
      <p:ext uri="{BB962C8B-B14F-4D97-AF65-F5344CB8AC3E}">
        <p14:creationId xmlns:p14="http://schemas.microsoft.com/office/powerpoint/2010/main" val="2625659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910535" y="2249666"/>
            <a:ext cx="5638478" cy="713978"/>
          </a:xfrm>
          <a:prstGeom prst="rect">
            <a:avLst/>
          </a:prstGeom>
        </p:spPr>
        <p:txBody>
          <a:bodyPr wrap="square" lIns="0" tIns="0" rIns="0" bIns="0" rtlCol="0" anchor="t">
            <a:spAutoFit/>
          </a:bodyPr>
          <a:lstStyle/>
          <a:p>
            <a:pPr algn="ctr" defTabSz="609630">
              <a:lnSpc>
                <a:spcPts val="5068"/>
              </a:lnSpc>
            </a:pPr>
            <a:r>
              <a:rPr lang="en-US" sz="6600" spc="588">
                <a:solidFill>
                  <a:srgbClr val="231F20"/>
                </a:solidFill>
                <a:latin typeface="+mj-lt"/>
              </a:rPr>
              <a:t>THANK YOU</a:t>
            </a:r>
          </a:p>
        </p:txBody>
      </p:sp>
      <p:grpSp>
        <p:nvGrpSpPr>
          <p:cNvPr id="6" name="Group 6"/>
          <p:cNvGrpSpPr/>
          <p:nvPr/>
        </p:nvGrpSpPr>
        <p:grpSpPr>
          <a:xfrm rot="826432">
            <a:off x="-12235403" y="-2378106"/>
            <a:ext cx="14017561"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8" name="TextBox 8"/>
            <p:cNvSpPr txBox="1"/>
            <p:nvPr/>
          </p:nvSpPr>
          <p:spPr>
            <a:xfrm>
              <a:off x="0" y="-19050"/>
              <a:ext cx="5537802" cy="3398651"/>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9" name="Group 9"/>
          <p:cNvGrpSpPr/>
          <p:nvPr/>
        </p:nvGrpSpPr>
        <p:grpSpPr>
          <a:xfrm rot="773821">
            <a:off x="11357012" y="-205367"/>
            <a:ext cx="223250" cy="7268734"/>
            <a:chOff x="0" y="-19050"/>
            <a:chExt cx="82656" cy="225308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1" name="TextBox 11"/>
            <p:cNvSpPr txBox="1"/>
            <p:nvPr/>
          </p:nvSpPr>
          <p:spPr>
            <a:xfrm>
              <a:off x="0" y="-19050"/>
              <a:ext cx="82656" cy="2253084"/>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12" name="Group 12"/>
          <p:cNvGrpSpPr/>
          <p:nvPr/>
        </p:nvGrpSpPr>
        <p:grpSpPr>
          <a:xfrm rot="773821">
            <a:off x="697313" y="-537652"/>
            <a:ext cx="209222" cy="5703119"/>
            <a:chOff x="0" y="-19050"/>
            <a:chExt cx="82656" cy="225308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4" name="TextBox 14"/>
            <p:cNvSpPr txBox="1"/>
            <p:nvPr/>
          </p:nvSpPr>
          <p:spPr>
            <a:xfrm>
              <a:off x="0" y="-19050"/>
              <a:ext cx="82656" cy="2253084"/>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29" name="Groupe 28">
            <a:extLst>
              <a:ext uri="{FF2B5EF4-FFF2-40B4-BE49-F238E27FC236}">
                <a16:creationId xmlns:a16="http://schemas.microsoft.com/office/drawing/2014/main" id="{42907B61-61E8-FCCE-0EC5-915AC8E816C0}"/>
              </a:ext>
            </a:extLst>
          </p:cNvPr>
          <p:cNvGrpSpPr/>
          <p:nvPr/>
        </p:nvGrpSpPr>
        <p:grpSpPr>
          <a:xfrm>
            <a:off x="2166207" y="4245846"/>
            <a:ext cx="8596635" cy="1407467"/>
            <a:chOff x="2107420" y="2022763"/>
            <a:chExt cx="8596635" cy="1407467"/>
          </a:xfrm>
        </p:grpSpPr>
        <p:grpSp>
          <p:nvGrpSpPr>
            <p:cNvPr id="22" name="Groupe 21">
              <a:extLst>
                <a:ext uri="{FF2B5EF4-FFF2-40B4-BE49-F238E27FC236}">
                  <a16:creationId xmlns:a16="http://schemas.microsoft.com/office/drawing/2014/main" id="{213FC36D-AAD0-CF84-8D42-678F4B3249E8}"/>
                </a:ext>
              </a:extLst>
            </p:cNvPr>
            <p:cNvGrpSpPr/>
            <p:nvPr/>
          </p:nvGrpSpPr>
          <p:grpSpPr>
            <a:xfrm>
              <a:off x="3650979" y="2022763"/>
              <a:ext cx="7053076" cy="1407467"/>
              <a:chOff x="2695015" y="1482436"/>
              <a:chExt cx="7053076" cy="1407467"/>
            </a:xfrm>
          </p:grpSpPr>
          <p:pic>
            <p:nvPicPr>
              <p:cNvPr id="24" name="Image 23" descr="Une image contenant habits, art, personne, peinture&#10;&#10;Description générée automatiquement">
                <a:extLst>
                  <a:ext uri="{FF2B5EF4-FFF2-40B4-BE49-F238E27FC236}">
                    <a16:creationId xmlns:a16="http://schemas.microsoft.com/office/drawing/2014/main" id="{5F231E3F-254E-D99E-9143-700365F15712}"/>
                  </a:ext>
                </a:extLst>
              </p:cNvPr>
              <p:cNvPicPr>
                <a:picLocks noChangeAspect="1"/>
              </p:cNvPicPr>
              <p:nvPr/>
            </p:nvPicPr>
            <p:blipFill rotWithShape="1">
              <a:blip r:embed="rId2"/>
              <a:srcRect t="26599" r="47273" b="42761"/>
              <a:stretch/>
            </p:blipFill>
            <p:spPr>
              <a:xfrm>
                <a:off x="4147829" y="1486504"/>
                <a:ext cx="1140640" cy="139928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Image 24">
                <a:extLst>
                  <a:ext uri="{FF2B5EF4-FFF2-40B4-BE49-F238E27FC236}">
                    <a16:creationId xmlns:a16="http://schemas.microsoft.com/office/drawing/2014/main" id="{8811A6A4-2CD6-88F2-627E-BB54D6A59C4E}"/>
                  </a:ext>
                </a:extLst>
              </p:cNvPr>
              <p:cNvPicPr>
                <a:picLocks noChangeAspect="1"/>
              </p:cNvPicPr>
              <p:nvPr/>
            </p:nvPicPr>
            <p:blipFill rotWithShape="1">
              <a:blip r:embed="rId3"/>
              <a:srcRect l="16743" t="28943" r="40596" b="30849"/>
              <a:stretch/>
            </p:blipFill>
            <p:spPr>
              <a:xfrm>
                <a:off x="5654386" y="1487935"/>
                <a:ext cx="1122591" cy="13935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Image 25" descr="Une image contenant Visage humain, personne, Front, sourcil&#10;&#10;Description générée automatiquement">
                <a:extLst>
                  <a:ext uri="{FF2B5EF4-FFF2-40B4-BE49-F238E27FC236}">
                    <a16:creationId xmlns:a16="http://schemas.microsoft.com/office/drawing/2014/main" id="{DF739621-749D-5B74-68B2-181A269B8311}"/>
                  </a:ext>
                </a:extLst>
              </p:cNvPr>
              <p:cNvPicPr>
                <a:picLocks noChangeAspect="1"/>
              </p:cNvPicPr>
              <p:nvPr/>
            </p:nvPicPr>
            <p:blipFill>
              <a:blip r:embed="rId4"/>
              <a:stretch>
                <a:fillRect/>
              </a:stretch>
            </p:blipFill>
            <p:spPr>
              <a:xfrm>
                <a:off x="2695015" y="1482436"/>
                <a:ext cx="1100826" cy="140623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Image 26" descr="Une image contenant Visage humain, personne, intérieur, mur&#10;&#10;Description générée automatiquement">
                <a:extLst>
                  <a:ext uri="{FF2B5EF4-FFF2-40B4-BE49-F238E27FC236}">
                    <a16:creationId xmlns:a16="http://schemas.microsoft.com/office/drawing/2014/main" id="{083ACB7E-0413-DF26-2D89-93CD3EE9EA15}"/>
                  </a:ext>
                </a:extLst>
              </p:cNvPr>
              <p:cNvPicPr>
                <a:picLocks noChangeAspect="1"/>
              </p:cNvPicPr>
              <p:nvPr/>
            </p:nvPicPr>
            <p:blipFill rotWithShape="1">
              <a:blip r:embed="rId5"/>
              <a:srcRect l="10561" t="5783" r="17492" b="18009"/>
              <a:stretch/>
            </p:blipFill>
            <p:spPr>
              <a:xfrm>
                <a:off x="7129895" y="1486050"/>
                <a:ext cx="1066535" cy="14002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Image 27" descr="Une image contenant personne, habits, ciel, Visage humain&#10;&#10;Description générée automatiquement">
                <a:extLst>
                  <a:ext uri="{FF2B5EF4-FFF2-40B4-BE49-F238E27FC236}">
                    <a16:creationId xmlns:a16="http://schemas.microsoft.com/office/drawing/2014/main" id="{EBC66CEE-BDC7-AFB0-42BC-E91EE79C728D}"/>
                  </a:ext>
                </a:extLst>
              </p:cNvPr>
              <p:cNvPicPr>
                <a:picLocks noChangeAspect="1"/>
              </p:cNvPicPr>
              <p:nvPr/>
            </p:nvPicPr>
            <p:blipFill rotWithShape="1">
              <a:blip r:embed="rId6"/>
              <a:srcRect l="20000" t="28009" r="22623" b="25602"/>
              <a:stretch/>
            </p:blipFill>
            <p:spPr>
              <a:xfrm>
                <a:off x="8534262" y="1482437"/>
                <a:ext cx="1213829" cy="14074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23" name="Image 22" descr="Une image contenant Visage humain, habits, personne, dame&#10;&#10;Description générée automatiquement">
              <a:extLst>
                <a:ext uri="{FF2B5EF4-FFF2-40B4-BE49-F238E27FC236}">
                  <a16:creationId xmlns:a16="http://schemas.microsoft.com/office/drawing/2014/main" id="{883E2F7D-D361-FE2E-09DF-910D4D0B9B4A}"/>
                </a:ext>
              </a:extLst>
            </p:cNvPr>
            <p:cNvPicPr>
              <a:picLocks noChangeAspect="1"/>
            </p:cNvPicPr>
            <p:nvPr/>
          </p:nvPicPr>
          <p:blipFill rotWithShape="1">
            <a:blip r:embed="rId7"/>
            <a:srcRect l="17314" r="17314" b="26263"/>
            <a:stretch/>
          </p:blipFill>
          <p:spPr>
            <a:xfrm>
              <a:off x="2107420" y="2026831"/>
              <a:ext cx="1177723" cy="13993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ZoneTexte 30">
            <a:extLst>
              <a:ext uri="{FF2B5EF4-FFF2-40B4-BE49-F238E27FC236}">
                <a16:creationId xmlns:a16="http://schemas.microsoft.com/office/drawing/2014/main" id="{B1709D99-974F-0AA6-A006-5ED24A7230D1}"/>
              </a:ext>
            </a:extLst>
          </p:cNvPr>
          <p:cNvSpPr txBox="1"/>
          <p:nvPr/>
        </p:nvSpPr>
        <p:spPr>
          <a:xfrm>
            <a:off x="2465880" y="5660890"/>
            <a:ext cx="810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Calibri"/>
              </a:rPr>
              <a:t>Mia</a:t>
            </a:r>
            <a:endParaRPr lang="fr-FR"/>
          </a:p>
        </p:txBody>
      </p:sp>
      <p:sp>
        <p:nvSpPr>
          <p:cNvPr id="32" name="ZoneTexte 31">
            <a:extLst>
              <a:ext uri="{FF2B5EF4-FFF2-40B4-BE49-F238E27FC236}">
                <a16:creationId xmlns:a16="http://schemas.microsoft.com/office/drawing/2014/main" id="{7323ADF5-9262-3B51-AF10-867311B9D05A}"/>
              </a:ext>
            </a:extLst>
          </p:cNvPr>
          <p:cNvSpPr txBox="1"/>
          <p:nvPr/>
        </p:nvSpPr>
        <p:spPr>
          <a:xfrm>
            <a:off x="3926962" y="5660889"/>
            <a:ext cx="810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Calibri"/>
              </a:rPr>
              <a:t>Abdul</a:t>
            </a:r>
          </a:p>
        </p:txBody>
      </p:sp>
      <p:sp>
        <p:nvSpPr>
          <p:cNvPr id="33" name="ZoneTexte 32">
            <a:extLst>
              <a:ext uri="{FF2B5EF4-FFF2-40B4-BE49-F238E27FC236}">
                <a16:creationId xmlns:a16="http://schemas.microsoft.com/office/drawing/2014/main" id="{350741BF-4FD1-20F3-94FA-19876CB6DCCC}"/>
              </a:ext>
            </a:extLst>
          </p:cNvPr>
          <p:cNvSpPr txBox="1"/>
          <p:nvPr/>
        </p:nvSpPr>
        <p:spPr>
          <a:xfrm>
            <a:off x="5325126" y="5660888"/>
            <a:ext cx="1019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Chimin</a:t>
            </a:r>
            <a:endParaRPr lang="fr-FR"/>
          </a:p>
        </p:txBody>
      </p:sp>
      <p:sp>
        <p:nvSpPr>
          <p:cNvPr id="34" name="ZoneTexte 33">
            <a:extLst>
              <a:ext uri="{FF2B5EF4-FFF2-40B4-BE49-F238E27FC236}">
                <a16:creationId xmlns:a16="http://schemas.microsoft.com/office/drawing/2014/main" id="{5E3691E4-6D06-9980-A0BA-1D7A50F713B5}"/>
              </a:ext>
            </a:extLst>
          </p:cNvPr>
          <p:cNvSpPr txBox="1"/>
          <p:nvPr/>
        </p:nvSpPr>
        <p:spPr>
          <a:xfrm>
            <a:off x="6849125" y="5660888"/>
            <a:ext cx="1019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Chenlu</a:t>
            </a:r>
            <a:endParaRPr lang="fr-FR" err="1"/>
          </a:p>
        </p:txBody>
      </p:sp>
      <p:sp>
        <p:nvSpPr>
          <p:cNvPr id="35" name="ZoneTexte 34">
            <a:extLst>
              <a:ext uri="{FF2B5EF4-FFF2-40B4-BE49-F238E27FC236}">
                <a16:creationId xmlns:a16="http://schemas.microsoft.com/office/drawing/2014/main" id="{47C73568-5ADF-0971-4642-E6C4B87DB009}"/>
              </a:ext>
            </a:extLst>
          </p:cNvPr>
          <p:cNvSpPr txBox="1"/>
          <p:nvPr/>
        </p:nvSpPr>
        <p:spPr>
          <a:xfrm>
            <a:off x="8198355" y="5660888"/>
            <a:ext cx="1117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Mamoun</a:t>
            </a:r>
          </a:p>
        </p:txBody>
      </p:sp>
      <p:sp>
        <p:nvSpPr>
          <p:cNvPr id="36" name="ZoneTexte 35">
            <a:extLst>
              <a:ext uri="{FF2B5EF4-FFF2-40B4-BE49-F238E27FC236}">
                <a16:creationId xmlns:a16="http://schemas.microsoft.com/office/drawing/2014/main" id="{97A30700-1FFE-7D8C-EB77-D9E957828588}"/>
              </a:ext>
            </a:extLst>
          </p:cNvPr>
          <p:cNvSpPr txBox="1"/>
          <p:nvPr/>
        </p:nvSpPr>
        <p:spPr>
          <a:xfrm>
            <a:off x="9911107" y="5660888"/>
            <a:ext cx="1117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Mai</a:t>
            </a:r>
          </a:p>
        </p:txBody>
      </p:sp>
      <p:grpSp>
        <p:nvGrpSpPr>
          <p:cNvPr id="2" name="Group 6">
            <a:extLst>
              <a:ext uri="{FF2B5EF4-FFF2-40B4-BE49-F238E27FC236}">
                <a16:creationId xmlns:a16="http://schemas.microsoft.com/office/drawing/2014/main" id="{06539F97-5913-77DD-B792-5FDA4A24F003}"/>
              </a:ext>
            </a:extLst>
          </p:cNvPr>
          <p:cNvGrpSpPr/>
          <p:nvPr/>
        </p:nvGrpSpPr>
        <p:grpSpPr>
          <a:xfrm rot="826432">
            <a:off x="-11838833" y="-2477360"/>
            <a:ext cx="14017561" cy="8602834"/>
            <a:chOff x="0" y="-19050"/>
            <a:chExt cx="5537802" cy="3398651"/>
          </a:xfrm>
        </p:grpSpPr>
        <p:sp>
          <p:nvSpPr>
            <p:cNvPr id="21" name="Freeform 7">
              <a:extLst>
                <a:ext uri="{FF2B5EF4-FFF2-40B4-BE49-F238E27FC236}">
                  <a16:creationId xmlns:a16="http://schemas.microsoft.com/office/drawing/2014/main" id="{C4761E48-0B73-D210-26D3-BE2C978515C8}"/>
                </a:ext>
              </a:extLst>
            </p:cNvPr>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37" name="TextBox 8">
              <a:extLst>
                <a:ext uri="{FF2B5EF4-FFF2-40B4-BE49-F238E27FC236}">
                  <a16:creationId xmlns:a16="http://schemas.microsoft.com/office/drawing/2014/main" id="{AA568A1C-CFF8-8A7C-6759-59BE16BB87E0}"/>
                </a:ext>
              </a:extLst>
            </p:cNvPr>
            <p:cNvSpPr txBox="1"/>
            <p:nvPr/>
          </p:nvSpPr>
          <p:spPr>
            <a:xfrm>
              <a:off x="0" y="-19050"/>
              <a:ext cx="5537802" cy="3398651"/>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38" name="Group 12">
            <a:extLst>
              <a:ext uri="{FF2B5EF4-FFF2-40B4-BE49-F238E27FC236}">
                <a16:creationId xmlns:a16="http://schemas.microsoft.com/office/drawing/2014/main" id="{40575D21-C1E4-E976-F752-ECED0C4F47ED}"/>
              </a:ext>
            </a:extLst>
          </p:cNvPr>
          <p:cNvGrpSpPr/>
          <p:nvPr/>
        </p:nvGrpSpPr>
        <p:grpSpPr>
          <a:xfrm rot="773821">
            <a:off x="2396490" y="-1638814"/>
            <a:ext cx="209222" cy="5703119"/>
            <a:chOff x="0" y="-19050"/>
            <a:chExt cx="82656" cy="2253084"/>
          </a:xfrm>
        </p:grpSpPr>
        <p:sp>
          <p:nvSpPr>
            <p:cNvPr id="39" name="Freeform 13">
              <a:extLst>
                <a:ext uri="{FF2B5EF4-FFF2-40B4-BE49-F238E27FC236}">
                  <a16:creationId xmlns:a16="http://schemas.microsoft.com/office/drawing/2014/main" id="{171F4B17-F030-80CD-A006-3A7A51533359}"/>
                </a:ext>
              </a:extLst>
            </p:cNvPr>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40" name="TextBox 14">
              <a:extLst>
                <a:ext uri="{FF2B5EF4-FFF2-40B4-BE49-F238E27FC236}">
                  <a16:creationId xmlns:a16="http://schemas.microsoft.com/office/drawing/2014/main" id="{51DDB16C-A603-3C77-DAA0-961A8AF90884}"/>
                </a:ext>
              </a:extLst>
            </p:cNvPr>
            <p:cNvSpPr txBox="1"/>
            <p:nvPr/>
          </p:nvSpPr>
          <p:spPr>
            <a:xfrm>
              <a:off x="0" y="-19050"/>
              <a:ext cx="82656" cy="2253084"/>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15" name="Group 9">
            <a:extLst>
              <a:ext uri="{FF2B5EF4-FFF2-40B4-BE49-F238E27FC236}">
                <a16:creationId xmlns:a16="http://schemas.microsoft.com/office/drawing/2014/main" id="{F722B9E4-5E73-47BE-CE78-AE41A62FD6AE}"/>
              </a:ext>
            </a:extLst>
          </p:cNvPr>
          <p:cNvGrpSpPr/>
          <p:nvPr/>
        </p:nvGrpSpPr>
        <p:grpSpPr>
          <a:xfrm rot="773821">
            <a:off x="11090917" y="-3833938"/>
            <a:ext cx="223250" cy="7268734"/>
            <a:chOff x="0" y="-19050"/>
            <a:chExt cx="82656" cy="2253084"/>
          </a:xfrm>
        </p:grpSpPr>
        <p:sp>
          <p:nvSpPr>
            <p:cNvPr id="16" name="Freeform 10">
              <a:extLst>
                <a:ext uri="{FF2B5EF4-FFF2-40B4-BE49-F238E27FC236}">
                  <a16:creationId xmlns:a16="http://schemas.microsoft.com/office/drawing/2014/main" id="{9AF79965-62F5-F4A5-9177-B9A239CB0C79}"/>
                </a:ext>
              </a:extLst>
            </p:cNvPr>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17" name="TextBox 11">
              <a:extLst>
                <a:ext uri="{FF2B5EF4-FFF2-40B4-BE49-F238E27FC236}">
                  <a16:creationId xmlns:a16="http://schemas.microsoft.com/office/drawing/2014/main" id="{CEBF47CF-010E-5E08-93A9-AB9C4562505D}"/>
                </a:ext>
              </a:extLst>
            </p:cNvPr>
            <p:cNvSpPr txBox="1"/>
            <p:nvPr/>
          </p:nvSpPr>
          <p:spPr>
            <a:xfrm>
              <a:off x="0" y="-19050"/>
              <a:ext cx="82656" cy="2253084"/>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94A945C-20C4-5951-4F7D-E35E0DC9C5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zh-CN" altLang="en-US" sz="1200"/>
          </a:p>
        </p:txBody>
      </p:sp>
      <p:sp>
        <p:nvSpPr>
          <p:cNvPr id="6" name="TextBox 4">
            <a:extLst>
              <a:ext uri="{FF2B5EF4-FFF2-40B4-BE49-F238E27FC236}">
                <a16:creationId xmlns:a16="http://schemas.microsoft.com/office/drawing/2014/main" id="{CF127C6B-B0A2-06EB-5CE2-899AB37ACEF9}"/>
              </a:ext>
            </a:extLst>
          </p:cNvPr>
          <p:cNvSpPr txBox="1"/>
          <p:nvPr/>
        </p:nvSpPr>
        <p:spPr>
          <a:xfrm>
            <a:off x="3330558" y="3528184"/>
            <a:ext cx="5256851" cy="337015"/>
          </a:xfrm>
          <a:prstGeom prst="rect">
            <a:avLst/>
          </a:prstGeom>
        </p:spPr>
        <p:txBody>
          <a:bodyPr wrap="square" lIns="0" tIns="0" rIns="0" bIns="0" rtlCol="0" anchor="t">
            <a:spAutoFit/>
          </a:bodyPr>
          <a:lstStyle/>
          <a:p>
            <a:pPr algn="ctr">
              <a:lnSpc>
                <a:spcPts val="2811"/>
              </a:lnSpc>
            </a:pPr>
            <a:r>
              <a:rPr lang="en-US" sz="2000">
                <a:solidFill>
                  <a:schemeClr val="bg1"/>
                </a:solidFill>
                <a:latin typeface="Calibri" panose="020F0502020204030204" pitchFamily="34" charset="0"/>
                <a:ea typeface="宋体" panose="02010600030101010101" pitchFamily="2" charset="-122"/>
                <a:cs typeface="Arial" panose="020B0604020202020204" pitchFamily="34" charset="0"/>
              </a:rPr>
              <a:t>Modelling based on strategy</a:t>
            </a:r>
          </a:p>
        </p:txBody>
      </p:sp>
      <p:sp>
        <p:nvSpPr>
          <p:cNvPr id="7" name="Freeform 5">
            <a:extLst>
              <a:ext uri="{FF2B5EF4-FFF2-40B4-BE49-F238E27FC236}">
                <a16:creationId xmlns:a16="http://schemas.microsoft.com/office/drawing/2014/main" id="{1032DAFD-4069-1E1A-CF22-7C77751FA45D}"/>
              </a:ext>
            </a:extLst>
          </p:cNvPr>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sz="1200"/>
          </a:p>
        </p:txBody>
      </p:sp>
      <p:pic>
        <p:nvPicPr>
          <p:cNvPr id="9" name="图片 8" descr="屏幕上有字&#10;&#10;描述已自动生成">
            <a:extLst>
              <a:ext uri="{FF2B5EF4-FFF2-40B4-BE49-F238E27FC236}">
                <a16:creationId xmlns:a16="http://schemas.microsoft.com/office/drawing/2014/main" id="{52D50EAB-A9D6-77DA-0D1B-E8A2642AB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11" name="TextBox 3">
            <a:extLst>
              <a:ext uri="{FF2B5EF4-FFF2-40B4-BE49-F238E27FC236}">
                <a16:creationId xmlns:a16="http://schemas.microsoft.com/office/drawing/2014/main" id="{E8E1C6C9-AB97-A3A6-7AE1-A88B9CC6A3DD}"/>
              </a:ext>
            </a:extLst>
          </p:cNvPr>
          <p:cNvSpPr txBox="1"/>
          <p:nvPr/>
        </p:nvSpPr>
        <p:spPr>
          <a:xfrm>
            <a:off x="554204" y="1915948"/>
            <a:ext cx="11083591" cy="1612236"/>
          </a:xfrm>
          <a:prstGeom prst="rect">
            <a:avLst/>
          </a:prstGeom>
        </p:spPr>
        <p:txBody>
          <a:bodyPr lIns="0" tIns="0" rIns="0" bIns="0" rtlCol="0" anchor="t">
            <a:spAutoFit/>
          </a:bodyPr>
          <a:lstStyle/>
          <a:p>
            <a:pPr algn="ctr">
              <a:lnSpc>
                <a:spcPts val="14776"/>
              </a:lnSpc>
            </a:pPr>
            <a:r>
              <a:rPr lang="en-US" sz="6000" spc="1049">
                <a:solidFill>
                  <a:srgbClr val="FFFFFF"/>
                </a:solidFill>
                <a:latin typeface="Copperplate Gothic Bold" panose="020E0705020206020404" pitchFamily="34" charset="0"/>
              </a:rPr>
              <a:t>Strateg</a:t>
            </a:r>
            <a:r>
              <a:rPr lang="en-US" altLang="zh-CN" sz="6000" spc="1049">
                <a:solidFill>
                  <a:srgbClr val="FFFFFF"/>
                </a:solidFill>
                <a:latin typeface="Copperplate Gothic Bold" panose="020E0705020206020404" pitchFamily="34" charset="0"/>
              </a:rPr>
              <a:t>y</a:t>
            </a:r>
            <a:r>
              <a:rPr lang="en-US" sz="6000" spc="1049">
                <a:solidFill>
                  <a:srgbClr val="FFFFFF"/>
                </a:solidFill>
                <a:latin typeface="Copperplate Gothic Bold" panose="020E0705020206020404" pitchFamily="34" charset="0"/>
              </a:rPr>
              <a:t> Outline</a:t>
            </a:r>
          </a:p>
        </p:txBody>
      </p:sp>
    </p:spTree>
    <p:extLst>
      <p:ext uri="{BB962C8B-B14F-4D97-AF65-F5344CB8AC3E}">
        <p14:creationId xmlns:p14="http://schemas.microsoft.com/office/powerpoint/2010/main" val="357357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8" name="TextBox 39">
            <a:extLst>
              <a:ext uri="{FF2B5EF4-FFF2-40B4-BE49-F238E27FC236}">
                <a16:creationId xmlns:a16="http://schemas.microsoft.com/office/drawing/2014/main" id="{77B7CD80-65E0-F27D-EE01-CEB51ACE317E}"/>
              </a:ext>
            </a:extLst>
          </p:cNvPr>
          <p:cNvSpPr txBox="1"/>
          <p:nvPr/>
        </p:nvSpPr>
        <p:spPr>
          <a:xfrm>
            <a:off x="503277" y="504819"/>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3200" b="1" i="0" u="none" strike="noStrike" kern="1200" cap="none" spc="300" normalizeH="0" baseline="0" noProof="0">
                <a:ln>
                  <a:noFill/>
                </a:ln>
                <a:solidFill>
                  <a:prstClr val="black"/>
                </a:solidFill>
                <a:effectLst/>
                <a:uLnTx/>
                <a:uFillTx/>
                <a:latin typeface="Calibri"/>
                <a:ea typeface="宋体"/>
                <a:cs typeface="+mn-cs"/>
              </a:rPr>
              <a:t>Strategies formation</a:t>
            </a:r>
            <a:endParaRPr kumimoji="0" lang="en-US" altLang="zh-CN" sz="3200" b="1" i="0" u="none" strike="noStrike" kern="1200" cap="none" spc="300" normalizeH="0" baseline="0" noProof="0">
              <a:ln>
                <a:noFill/>
              </a:ln>
              <a:solidFill>
                <a:prstClr val="black"/>
              </a:solidFill>
              <a:effectLst/>
              <a:uLnTx/>
              <a:uFillTx/>
              <a:latin typeface="Calibri"/>
              <a:ea typeface="宋体" panose="02010600030101010101" pitchFamily="2" charset="-122"/>
              <a:cs typeface="Calibri"/>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sp>
        <p:nvSpPr>
          <p:cNvPr id="9" name="TextBox 39">
            <a:extLst>
              <a:ext uri="{FF2B5EF4-FFF2-40B4-BE49-F238E27FC236}">
                <a16:creationId xmlns:a16="http://schemas.microsoft.com/office/drawing/2014/main" id="{83D5632B-A942-8227-6587-3E7BA57333D1}"/>
              </a:ext>
            </a:extLst>
          </p:cNvPr>
          <p:cNvSpPr txBox="1"/>
          <p:nvPr/>
        </p:nvSpPr>
        <p:spPr>
          <a:xfrm>
            <a:off x="913584" y="6043972"/>
            <a:ext cx="2308562"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Last Week</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sp>
        <p:nvSpPr>
          <p:cNvPr id="10" name="TextBox 39">
            <a:extLst>
              <a:ext uri="{FF2B5EF4-FFF2-40B4-BE49-F238E27FC236}">
                <a16:creationId xmlns:a16="http://schemas.microsoft.com/office/drawing/2014/main" id="{BA32A4A3-6011-08C4-F2C6-484453E2D169}"/>
              </a:ext>
            </a:extLst>
          </p:cNvPr>
          <p:cNvSpPr txBox="1"/>
          <p:nvPr/>
        </p:nvSpPr>
        <p:spPr>
          <a:xfrm>
            <a:off x="4938507" y="6043972"/>
            <a:ext cx="2308562"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This Week</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sp>
        <p:nvSpPr>
          <p:cNvPr id="11" name="TextBox 39">
            <a:extLst>
              <a:ext uri="{FF2B5EF4-FFF2-40B4-BE49-F238E27FC236}">
                <a16:creationId xmlns:a16="http://schemas.microsoft.com/office/drawing/2014/main" id="{BC710D71-3B88-11E2-2100-31F94A185F87}"/>
              </a:ext>
            </a:extLst>
          </p:cNvPr>
          <p:cNvSpPr txBox="1"/>
          <p:nvPr/>
        </p:nvSpPr>
        <p:spPr>
          <a:xfrm>
            <a:off x="8435892" y="6043971"/>
            <a:ext cx="2308562"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Next Week</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grpSp>
        <p:nvGrpSpPr>
          <p:cNvPr id="15" name="Group 10">
            <a:extLst>
              <a:ext uri="{FF2B5EF4-FFF2-40B4-BE49-F238E27FC236}">
                <a16:creationId xmlns:a16="http://schemas.microsoft.com/office/drawing/2014/main" id="{267DF748-DCB4-A414-BD60-79F153387D78}"/>
              </a:ext>
            </a:extLst>
          </p:cNvPr>
          <p:cNvGrpSpPr/>
          <p:nvPr/>
        </p:nvGrpSpPr>
        <p:grpSpPr>
          <a:xfrm>
            <a:off x="4397363" y="3032465"/>
            <a:ext cx="31750" cy="3139735"/>
            <a:chOff x="0" y="-19050"/>
            <a:chExt cx="12543" cy="1240389"/>
          </a:xfrm>
        </p:grpSpPr>
        <p:sp>
          <p:nvSpPr>
            <p:cNvPr id="13" name="Freeform 11">
              <a:extLst>
                <a:ext uri="{FF2B5EF4-FFF2-40B4-BE49-F238E27FC236}">
                  <a16:creationId xmlns:a16="http://schemas.microsoft.com/office/drawing/2014/main" id="{16A00100-D94D-E9B0-B130-727B8CE60BFB}"/>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TextBox 12">
              <a:extLst>
                <a:ext uri="{FF2B5EF4-FFF2-40B4-BE49-F238E27FC236}">
                  <a16:creationId xmlns:a16="http://schemas.microsoft.com/office/drawing/2014/main" id="{6511E645-C822-FD89-CCFB-6D11081ACC45}"/>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5">
            <a:extLst>
              <a:ext uri="{FF2B5EF4-FFF2-40B4-BE49-F238E27FC236}">
                <a16:creationId xmlns:a16="http://schemas.microsoft.com/office/drawing/2014/main" id="{D23CE92D-8695-0EA9-7013-F7F34D816D91}"/>
              </a:ext>
            </a:extLst>
          </p:cNvPr>
          <p:cNvGrpSpPr/>
          <p:nvPr/>
        </p:nvGrpSpPr>
        <p:grpSpPr>
          <a:xfrm>
            <a:off x="7762888" y="3032465"/>
            <a:ext cx="31750" cy="3139735"/>
            <a:chOff x="0" y="-19050"/>
            <a:chExt cx="12543" cy="1240389"/>
          </a:xfrm>
        </p:grpSpPr>
        <p:sp>
          <p:nvSpPr>
            <p:cNvPr id="17" name="Freeform 16">
              <a:extLst>
                <a:ext uri="{FF2B5EF4-FFF2-40B4-BE49-F238E27FC236}">
                  <a16:creationId xmlns:a16="http://schemas.microsoft.com/office/drawing/2014/main" id="{80208645-77FE-14E0-A73B-D68E33658769}"/>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 name="TextBox 17">
              <a:extLst>
                <a:ext uri="{FF2B5EF4-FFF2-40B4-BE49-F238E27FC236}">
                  <a16:creationId xmlns:a16="http://schemas.microsoft.com/office/drawing/2014/main" id="{3E0B151B-99CE-74CE-C088-832692FFF616}"/>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9886AE85-82D8-F14D-186A-59C380C4A5B1}"/>
              </a:ext>
            </a:extLst>
          </p:cNvPr>
          <p:cNvSpPr txBox="1"/>
          <p:nvPr/>
        </p:nvSpPr>
        <p:spPr>
          <a:xfrm>
            <a:off x="503277" y="3511714"/>
            <a:ext cx="370029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defRPr/>
            </a:pPr>
            <a:r>
              <a:rPr lang="en-US">
                <a:solidFill>
                  <a:prstClr val="black"/>
                </a:solidFill>
                <a:latin typeface="Calibri"/>
                <a:cs typeface="Calibri"/>
              </a:rPr>
              <a:t>Literature Review</a:t>
            </a:r>
            <a:endParaRPr lang="fr-FR">
              <a:solidFill>
                <a:prstClr val="black"/>
              </a:solidFill>
              <a:cs typeface="Calibri"/>
            </a:endParaRPr>
          </a:p>
          <a:p>
            <a:pPr marL="285750" indent="-285750" algn="just">
              <a:buFont typeface="Arial"/>
              <a:buChar char="•"/>
              <a:defRPr/>
            </a:pPr>
            <a:r>
              <a:rPr lang="en-US">
                <a:solidFill>
                  <a:prstClr val="black"/>
                </a:solidFill>
                <a:latin typeface="Calibri"/>
                <a:cs typeface="Calibri"/>
              </a:rPr>
              <a:t>List of comparative criteria</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L="285750" indent="-285750" algn="just">
              <a:buFont typeface="Arial"/>
              <a:buChar char="•"/>
              <a:defRPr/>
            </a:pPr>
            <a:r>
              <a:rPr lang="en-US">
                <a:solidFill>
                  <a:prstClr val="black"/>
                </a:solidFill>
                <a:latin typeface="Calibri"/>
                <a:cs typeface="Calibri"/>
              </a:rPr>
              <a:t>Modelling </a:t>
            </a:r>
            <a:endParaRPr lang="en-US">
              <a:solidFill>
                <a:prstClr val="black"/>
              </a:solidFill>
              <a:latin typeface="Calibri"/>
              <a:ea typeface="Calibri"/>
              <a:cs typeface="Calibri"/>
            </a:endParaRPr>
          </a:p>
          <a:p>
            <a:pPr marL="285750" indent="-285750" algn="just">
              <a:buFont typeface="Arial"/>
              <a:buChar char="•"/>
              <a:defRPr/>
            </a:pPr>
            <a:r>
              <a:rPr lang="en-US">
                <a:solidFill>
                  <a:prstClr val="black"/>
                </a:solidFill>
                <a:latin typeface="Calibri"/>
                <a:cs typeface="Calibri"/>
              </a:rPr>
              <a:t>Real World based implementation of selected strategies</a:t>
            </a:r>
            <a:endParaRPr lang="en-US">
              <a:solidFill>
                <a:prstClr val="black"/>
              </a:solidFill>
              <a:cs typeface="Calibri"/>
            </a:endParaRPr>
          </a:p>
          <a:p>
            <a:pPr marL="285750" indent="-285750" algn="just">
              <a:buFont typeface="Arial"/>
              <a:buChar char="•"/>
              <a:defRPr/>
            </a:pPr>
            <a:endParaRPr lang="en-US">
              <a:solidFill>
                <a:prstClr val="black"/>
              </a:solidFill>
              <a:latin typeface="Calibri"/>
              <a:cs typeface="Calibri"/>
            </a:endParaRPr>
          </a:p>
          <a:p>
            <a:pPr marL="285750" marR="0" lvl="0" indent="-285750" defTabSz="914400">
              <a:lnSpc>
                <a:spcPct val="100000"/>
              </a:lnSpc>
              <a:spcBef>
                <a:spcPts val="0"/>
              </a:spcBef>
              <a:spcAft>
                <a:spcPts val="0"/>
              </a:spcAft>
              <a:buClrTx/>
              <a:buSzTx/>
              <a:buFont typeface="Arial"/>
              <a:buChar char="•"/>
              <a:tabLst/>
              <a:defRPr/>
            </a:pPr>
            <a:endParaRPr lang="en-US" sz="1800" b="0" i="0" u="none" strike="noStrike" kern="1200" cap="none" spc="0" normalizeH="0" baseline="0" noProof="0">
              <a:ln>
                <a:noFill/>
              </a:ln>
              <a:solidFill>
                <a:prstClr val="black"/>
              </a:solidFill>
              <a:effectLst/>
              <a:uLnTx/>
              <a:uFillTx/>
              <a:latin typeface="Calibri"/>
              <a:cs typeface="Calibri"/>
            </a:endParaRPr>
          </a:p>
        </p:txBody>
      </p:sp>
      <p:sp>
        <p:nvSpPr>
          <p:cNvPr id="22" name="TextBox 21">
            <a:extLst>
              <a:ext uri="{FF2B5EF4-FFF2-40B4-BE49-F238E27FC236}">
                <a16:creationId xmlns:a16="http://schemas.microsoft.com/office/drawing/2014/main" id="{C7B53502-07D0-34DF-C28E-A67B7B507EF7}"/>
              </a:ext>
            </a:extLst>
          </p:cNvPr>
          <p:cNvSpPr txBox="1"/>
          <p:nvPr/>
        </p:nvSpPr>
        <p:spPr>
          <a:xfrm>
            <a:off x="4569635" y="3505693"/>
            <a:ext cx="305273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Comparative criteria impact quantification</a:t>
            </a:r>
            <a:endParaRPr lang="fr-FR">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Implementation the model based on the scope set</a:t>
            </a:r>
            <a:endParaRPr lang="en-US" sz="1800" b="0" i="0" u="none" strike="noStrike" kern="1200" cap="none" spc="0" normalizeH="0" baseline="0" noProof="0">
              <a:ln>
                <a:noFill/>
              </a:ln>
              <a:solidFill>
                <a:prstClr val="black"/>
              </a:solidFill>
              <a:effectLst/>
              <a:uLnTx/>
              <a:uFillTx/>
              <a:latin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ltLang="zh-CN">
                <a:solidFill>
                  <a:prstClr val="black"/>
                </a:solidFill>
                <a:latin typeface="Calibri"/>
                <a:cs typeface="Calibri"/>
              </a:rPr>
              <a:t>Methodology to quantify the impact and weight the criteria</a:t>
            </a:r>
            <a:endParaRPr lang="en-US" sz="1800" b="0" i="0" u="none" strike="noStrike" kern="1200" cap="none" spc="0" normalizeH="0" baseline="0" noProof="0">
              <a:ln>
                <a:noFill/>
              </a:ln>
              <a:solidFill>
                <a:prstClr val="black"/>
              </a:solidFill>
              <a:effectLst/>
              <a:uLnTx/>
              <a:uFillTx/>
              <a:latin typeface="Calibri"/>
              <a:cs typeface="Calibri"/>
            </a:endParaRPr>
          </a:p>
        </p:txBody>
      </p:sp>
      <p:pic>
        <p:nvPicPr>
          <p:cNvPr id="23" name="Graphic 22" descr="Bullseye with solid fill">
            <a:extLst>
              <a:ext uri="{FF2B5EF4-FFF2-40B4-BE49-F238E27FC236}">
                <a16:creationId xmlns:a16="http://schemas.microsoft.com/office/drawing/2014/main" id="{3727CAE8-0712-4AC1-3482-A77822A6B5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6841" y="1906039"/>
            <a:ext cx="1344247" cy="1314939"/>
          </a:xfrm>
          <a:prstGeom prst="rect">
            <a:avLst/>
          </a:prstGeom>
        </p:spPr>
      </p:pic>
      <p:pic>
        <p:nvPicPr>
          <p:cNvPr id="24" name="Graphic 23" descr="Open book with solid fill">
            <a:extLst>
              <a:ext uri="{FF2B5EF4-FFF2-40B4-BE49-F238E27FC236}">
                <a16:creationId xmlns:a16="http://schemas.microsoft.com/office/drawing/2014/main" id="{D2CD6D2F-799D-1E35-C2FA-96885FD7B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5091" y="1954884"/>
            <a:ext cx="1266092" cy="1207477"/>
          </a:xfrm>
          <a:prstGeom prst="rect">
            <a:avLst/>
          </a:prstGeom>
        </p:spPr>
      </p:pic>
      <p:pic>
        <p:nvPicPr>
          <p:cNvPr id="25" name="Graphic 24" descr="Lightbulb and gear with solid fill">
            <a:extLst>
              <a:ext uri="{FF2B5EF4-FFF2-40B4-BE49-F238E27FC236}">
                <a16:creationId xmlns:a16="http://schemas.microsoft.com/office/drawing/2014/main" id="{A4C906CC-7CF6-CBA6-2EB8-DA0559FFB8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3125" y="1964653"/>
            <a:ext cx="1266092" cy="1197707"/>
          </a:xfrm>
          <a:prstGeom prst="rect">
            <a:avLst/>
          </a:prstGeom>
        </p:spPr>
      </p:pic>
      <p:sp>
        <p:nvSpPr>
          <p:cNvPr id="3" name="TextBox 21">
            <a:extLst>
              <a:ext uri="{FF2B5EF4-FFF2-40B4-BE49-F238E27FC236}">
                <a16:creationId xmlns:a16="http://schemas.microsoft.com/office/drawing/2014/main" id="{11271F5D-2D0E-4653-7F82-9360E7F1C879}"/>
              </a:ext>
            </a:extLst>
          </p:cNvPr>
          <p:cNvSpPr txBox="1"/>
          <p:nvPr/>
        </p:nvSpPr>
        <p:spPr>
          <a:xfrm>
            <a:off x="8063460" y="3514875"/>
            <a:ext cx="30527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ltLang="zh-CN">
                <a:solidFill>
                  <a:prstClr val="black"/>
                </a:solidFill>
                <a:latin typeface="Calibri"/>
                <a:ea typeface="宋体"/>
                <a:cs typeface="Calibri"/>
              </a:rPr>
              <a:t>Strategy evaluation</a:t>
            </a:r>
            <a:endParaRPr lang="fr-FR">
              <a:solidFill>
                <a:prstClr val="black"/>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ltLang="zh-CN" err="1">
                <a:solidFill>
                  <a:prstClr val="black"/>
                </a:solidFill>
                <a:latin typeface="Calibri"/>
                <a:ea typeface="宋体"/>
                <a:cs typeface="Calibri"/>
              </a:rPr>
              <a:t>Visualisation</a:t>
            </a:r>
            <a:r>
              <a:rPr lang="en-US" altLang="zh-CN">
                <a:solidFill>
                  <a:prstClr val="black"/>
                </a:solidFill>
                <a:latin typeface="Calibri"/>
                <a:ea typeface="宋体"/>
                <a:cs typeface="Calibri"/>
              </a:rPr>
              <a:t> of critical elements of the recommended solution</a:t>
            </a:r>
          </a:p>
        </p:txBody>
      </p:sp>
    </p:spTree>
    <p:extLst>
      <p:ext uri="{BB962C8B-B14F-4D97-AF65-F5344CB8AC3E}">
        <p14:creationId xmlns:p14="http://schemas.microsoft.com/office/powerpoint/2010/main" val="40843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570669"/>
          </a:xfrm>
          <a:prstGeom prst="rect">
            <a:avLst/>
          </a:prstGeom>
        </p:spPr>
        <p:txBody>
          <a:bodyPr wrap="square" lIns="0" tIns="0" rIns="0" bIns="0" rtlCol="0" anchor="t">
            <a:spAutoFit/>
          </a:bodyPr>
          <a:lstStyle/>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3" name="TextBox 39">
            <a:extLst>
              <a:ext uri="{FF2B5EF4-FFF2-40B4-BE49-F238E27FC236}">
                <a16:creationId xmlns:a16="http://schemas.microsoft.com/office/drawing/2014/main" id="{F37DBD6E-AF8F-7746-B1BD-A45A4ED2DAE8}"/>
              </a:ext>
            </a:extLst>
          </p:cNvPr>
          <p:cNvSpPr txBox="1"/>
          <p:nvPr/>
        </p:nvSpPr>
        <p:spPr>
          <a:xfrm>
            <a:off x="503277" y="504819"/>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3200" b="1" i="0" u="none" strike="noStrike" kern="1200" cap="none" spc="300" normalizeH="0" baseline="0" noProof="0">
                <a:ln>
                  <a:noFill/>
                </a:ln>
                <a:solidFill>
                  <a:prstClr val="black"/>
                </a:solidFill>
                <a:effectLst/>
                <a:uLnTx/>
                <a:uFillTx/>
                <a:latin typeface="Calibri"/>
                <a:ea typeface="宋体"/>
                <a:cs typeface="+mn-cs"/>
              </a:rPr>
              <a:t>Modelling </a:t>
            </a:r>
            <a:r>
              <a:rPr lang="en-US" altLang="zh-CN" sz="3200" b="1" spc="300">
                <a:solidFill>
                  <a:prstClr val="black"/>
                </a:solidFill>
                <a:latin typeface="Calibri"/>
                <a:ea typeface="宋体"/>
              </a:rPr>
              <a:t>Approaches-recap</a:t>
            </a:r>
            <a:endParaRPr kumimoji="0" lang="en-US" altLang="zh-CN" sz="3200" b="1" i="0" u="none" strike="noStrike" kern="1200" cap="none" spc="300" normalizeH="0" baseline="0" noProof="0">
              <a:ln>
                <a:noFill/>
              </a:ln>
              <a:solidFill>
                <a:prstClr val="black"/>
              </a:solidFill>
              <a:effectLst/>
              <a:uLnTx/>
              <a:uFillTx/>
              <a:latin typeface="Calibri"/>
              <a:ea typeface="宋体" panose="02010600030101010101" pitchFamily="2" charset="-122"/>
              <a:cs typeface="Calibri"/>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grpSp>
        <p:nvGrpSpPr>
          <p:cNvPr id="11" name="Group 15">
            <a:extLst>
              <a:ext uri="{FF2B5EF4-FFF2-40B4-BE49-F238E27FC236}">
                <a16:creationId xmlns:a16="http://schemas.microsoft.com/office/drawing/2014/main" id="{969B2E41-8751-1D32-90A2-9AF0CD56DA07}"/>
              </a:ext>
            </a:extLst>
          </p:cNvPr>
          <p:cNvGrpSpPr/>
          <p:nvPr/>
        </p:nvGrpSpPr>
        <p:grpSpPr>
          <a:xfrm>
            <a:off x="6213845" y="1473886"/>
            <a:ext cx="45719" cy="4743450"/>
            <a:chOff x="0" y="-19050"/>
            <a:chExt cx="12543" cy="1240389"/>
          </a:xfrm>
        </p:grpSpPr>
        <p:sp>
          <p:nvSpPr>
            <p:cNvPr id="9" name="Freeform 16">
              <a:extLst>
                <a:ext uri="{FF2B5EF4-FFF2-40B4-BE49-F238E27FC236}">
                  <a16:creationId xmlns:a16="http://schemas.microsoft.com/office/drawing/2014/main" id="{A3EB8A9E-B4E2-64D3-0CA7-F6C47883F93E}"/>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TextBox 9">
              <a:extLst>
                <a:ext uri="{FF2B5EF4-FFF2-40B4-BE49-F238E27FC236}">
                  <a16:creationId xmlns:a16="http://schemas.microsoft.com/office/drawing/2014/main" id="{0AC79F2B-7B04-01F0-E113-EC69D753A086}"/>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6" name="Image 5" descr="Une image contenant texte, capture d’écran, diagramme, cercle&#10;&#10;Description générée automatiquement">
            <a:extLst>
              <a:ext uri="{FF2B5EF4-FFF2-40B4-BE49-F238E27FC236}">
                <a16:creationId xmlns:a16="http://schemas.microsoft.com/office/drawing/2014/main" id="{F268FC8F-AEB2-8FF9-685F-A44A26042ED2}"/>
              </a:ext>
            </a:extLst>
          </p:cNvPr>
          <p:cNvPicPr>
            <a:picLocks noChangeAspect="1"/>
          </p:cNvPicPr>
          <p:nvPr/>
        </p:nvPicPr>
        <p:blipFill>
          <a:blip r:embed="rId3"/>
          <a:stretch>
            <a:fillRect/>
          </a:stretch>
        </p:blipFill>
        <p:spPr>
          <a:xfrm>
            <a:off x="7028829" y="904171"/>
            <a:ext cx="4078855" cy="5882879"/>
          </a:xfrm>
          <a:prstGeom prst="rect">
            <a:avLst/>
          </a:prstGeom>
          <a:ln>
            <a:noFill/>
          </a:ln>
          <a:effectLst>
            <a:softEdge rad="112500"/>
          </a:effectLst>
        </p:spPr>
      </p:pic>
      <p:pic>
        <p:nvPicPr>
          <p:cNvPr id="2" name="Image 1" descr="Une image contenant texte, Police, capture d’écran, Graphique&#10;&#10;Description générée automatiquement">
            <a:extLst>
              <a:ext uri="{FF2B5EF4-FFF2-40B4-BE49-F238E27FC236}">
                <a16:creationId xmlns:a16="http://schemas.microsoft.com/office/drawing/2014/main" id="{08F6E01B-5259-FCBD-0DD1-0A642B51BB3C}"/>
              </a:ext>
            </a:extLst>
          </p:cNvPr>
          <p:cNvPicPr>
            <a:picLocks noChangeAspect="1"/>
          </p:cNvPicPr>
          <p:nvPr/>
        </p:nvPicPr>
        <p:blipFill>
          <a:blip r:embed="rId4"/>
          <a:stretch>
            <a:fillRect/>
          </a:stretch>
        </p:blipFill>
        <p:spPr>
          <a:xfrm>
            <a:off x="560102" y="1181986"/>
            <a:ext cx="5535898" cy="2848694"/>
          </a:xfrm>
          <a:prstGeom prst="rect">
            <a:avLst/>
          </a:prstGeom>
          <a:ln>
            <a:noFill/>
          </a:ln>
          <a:effectLst>
            <a:softEdge rad="112500"/>
          </a:effectLst>
        </p:spPr>
      </p:pic>
      <p:pic>
        <p:nvPicPr>
          <p:cNvPr id="5" name="Image 4" descr="Une image contenant texte, Police, capture d’écran, diagramme&#10;&#10;Description générée automatiquement">
            <a:extLst>
              <a:ext uri="{FF2B5EF4-FFF2-40B4-BE49-F238E27FC236}">
                <a16:creationId xmlns:a16="http://schemas.microsoft.com/office/drawing/2014/main" id="{18E24D1B-1F58-E1D0-8D41-C0E477B36C74}"/>
              </a:ext>
            </a:extLst>
          </p:cNvPr>
          <p:cNvPicPr>
            <a:picLocks noChangeAspect="1"/>
          </p:cNvPicPr>
          <p:nvPr/>
        </p:nvPicPr>
        <p:blipFill>
          <a:blip r:embed="rId5"/>
          <a:stretch>
            <a:fillRect/>
          </a:stretch>
        </p:blipFill>
        <p:spPr>
          <a:xfrm>
            <a:off x="502324" y="4038670"/>
            <a:ext cx="5529385" cy="2667499"/>
          </a:xfrm>
          <a:prstGeom prst="rect">
            <a:avLst/>
          </a:prstGeom>
          <a:ln>
            <a:noFill/>
          </a:ln>
          <a:effectLst>
            <a:softEdge rad="112500"/>
          </a:effectLst>
        </p:spPr>
      </p:pic>
      <p:sp>
        <p:nvSpPr>
          <p:cNvPr id="13" name="TextBox 12">
            <a:extLst>
              <a:ext uri="{FF2B5EF4-FFF2-40B4-BE49-F238E27FC236}">
                <a16:creationId xmlns:a16="http://schemas.microsoft.com/office/drawing/2014/main" id="{0A5FF3EF-A4BC-DAF9-E165-6CE9339298A8}"/>
              </a:ext>
            </a:extLst>
          </p:cNvPr>
          <p:cNvSpPr txBox="1"/>
          <p:nvPr/>
        </p:nvSpPr>
        <p:spPr>
          <a:xfrm>
            <a:off x="6452465" y="3014614"/>
            <a:ext cx="18929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ea"/>
                <a:cs typeface="Calibri"/>
              </a:rPr>
              <a:t>Critical </a:t>
            </a:r>
            <a:r>
              <a:rPr lang="en-US" sz="2400" b="1">
                <a:solidFill>
                  <a:prstClr val="black"/>
                </a:solidFill>
                <a:latin typeface="Calibri"/>
                <a:cs typeface="Calibri"/>
              </a:rPr>
              <a:t>Components</a:t>
            </a:r>
            <a:endParaRPr lang="fr-FR">
              <a:ea typeface="+mn-ea"/>
            </a:endParaRPr>
          </a:p>
        </p:txBody>
      </p:sp>
      <p:grpSp>
        <p:nvGrpSpPr>
          <p:cNvPr id="7" name="Group 37">
            <a:extLst>
              <a:ext uri="{FF2B5EF4-FFF2-40B4-BE49-F238E27FC236}">
                <a16:creationId xmlns:a16="http://schemas.microsoft.com/office/drawing/2014/main" id="{EF86C81A-48C8-BFA5-F3F4-8846401DD589}"/>
              </a:ext>
            </a:extLst>
          </p:cNvPr>
          <p:cNvGrpSpPr/>
          <p:nvPr/>
        </p:nvGrpSpPr>
        <p:grpSpPr>
          <a:xfrm>
            <a:off x="-78265" y="-560889"/>
            <a:ext cx="1276733" cy="1188919"/>
            <a:chOff x="0" y="0"/>
            <a:chExt cx="812800" cy="812800"/>
          </a:xfrm>
        </p:grpSpPr>
        <p:sp>
          <p:nvSpPr>
            <p:cNvPr id="8" name="Freeform 38">
              <a:extLst>
                <a:ext uri="{FF2B5EF4-FFF2-40B4-BE49-F238E27FC236}">
                  <a16:creationId xmlns:a16="http://schemas.microsoft.com/office/drawing/2014/main" id="{ADA909EC-946B-ED83-D5B2-46669A99C96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14" name="TextBox 39">
              <a:extLst>
                <a:ext uri="{FF2B5EF4-FFF2-40B4-BE49-F238E27FC236}">
                  <a16:creationId xmlns:a16="http://schemas.microsoft.com/office/drawing/2014/main" id="{ACF85897-4B51-6648-8461-CF73B8C0D4E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Freeform 40">
            <a:extLst>
              <a:ext uri="{FF2B5EF4-FFF2-40B4-BE49-F238E27FC236}">
                <a16:creationId xmlns:a16="http://schemas.microsoft.com/office/drawing/2014/main" id="{93DD611F-E275-6A25-BB95-4A5A34E98B95}"/>
              </a:ext>
            </a:extLst>
          </p:cNvPr>
          <p:cNvSpPr/>
          <p:nvPr/>
        </p:nvSpPr>
        <p:spPr>
          <a:xfrm>
            <a:off x="-1773433" y="-877268"/>
            <a:ext cx="3027488" cy="2764174"/>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grpSp>
        <p:nvGrpSpPr>
          <p:cNvPr id="16" name="Group 37">
            <a:extLst>
              <a:ext uri="{FF2B5EF4-FFF2-40B4-BE49-F238E27FC236}">
                <a16:creationId xmlns:a16="http://schemas.microsoft.com/office/drawing/2014/main" id="{4FBDB46B-5C3C-C9DE-D50E-4D52759A264E}"/>
              </a:ext>
            </a:extLst>
          </p:cNvPr>
          <p:cNvGrpSpPr/>
          <p:nvPr/>
        </p:nvGrpSpPr>
        <p:grpSpPr>
          <a:xfrm>
            <a:off x="11375401" y="5874972"/>
            <a:ext cx="1633198" cy="1616344"/>
            <a:chOff x="0" y="0"/>
            <a:chExt cx="812800" cy="812800"/>
          </a:xfrm>
        </p:grpSpPr>
        <p:sp>
          <p:nvSpPr>
            <p:cNvPr id="17" name="Freeform 38">
              <a:extLst>
                <a:ext uri="{FF2B5EF4-FFF2-40B4-BE49-F238E27FC236}">
                  <a16:creationId xmlns:a16="http://schemas.microsoft.com/office/drawing/2014/main" id="{1B1C4399-2025-A2CA-ABE2-B3E8461261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zh-CN" altLang="en-US"/>
            </a:p>
          </p:txBody>
        </p:sp>
        <p:sp>
          <p:nvSpPr>
            <p:cNvPr id="18" name="TextBox 39">
              <a:extLst>
                <a:ext uri="{FF2B5EF4-FFF2-40B4-BE49-F238E27FC236}">
                  <a16:creationId xmlns:a16="http://schemas.microsoft.com/office/drawing/2014/main" id="{117303D6-C7C2-F45A-A529-1AA74AEC7FF5}"/>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9" name="Freeform 40">
            <a:extLst>
              <a:ext uri="{FF2B5EF4-FFF2-40B4-BE49-F238E27FC236}">
                <a16:creationId xmlns:a16="http://schemas.microsoft.com/office/drawing/2014/main" id="{93CF3030-D5B7-E772-49F8-93FC66F9452F}"/>
              </a:ext>
            </a:extLst>
          </p:cNvPr>
          <p:cNvSpPr/>
          <p:nvPr/>
        </p:nvSpPr>
        <p:spPr>
          <a:xfrm>
            <a:off x="10206607" y="5812000"/>
            <a:ext cx="3620578" cy="3191090"/>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extLst>
      <p:ext uri="{BB962C8B-B14F-4D97-AF65-F5344CB8AC3E}">
        <p14:creationId xmlns:p14="http://schemas.microsoft.com/office/powerpoint/2010/main" val="3290073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504819"/>
            <a:ext cx="7671869" cy="570669"/>
          </a:xfrm>
          <a:prstGeom prst="rect">
            <a:avLst/>
          </a:prstGeom>
        </p:spPr>
        <p:txBody>
          <a:bodyPr wrap="square" lIns="0" tIns="0" rIns="0" bIns="0" rtlCol="0" anchor="t">
            <a:spAutoFit/>
          </a:bodyPr>
          <a:lstStyle/>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sp>
        <p:nvSpPr>
          <p:cNvPr id="3" name="TextBox 39">
            <a:extLst>
              <a:ext uri="{FF2B5EF4-FFF2-40B4-BE49-F238E27FC236}">
                <a16:creationId xmlns:a16="http://schemas.microsoft.com/office/drawing/2014/main" id="{F37DBD6E-AF8F-7746-B1BD-A45A4ED2DAE8}"/>
              </a:ext>
            </a:extLst>
          </p:cNvPr>
          <p:cNvSpPr txBox="1"/>
          <p:nvPr/>
        </p:nvSpPr>
        <p:spPr>
          <a:xfrm>
            <a:off x="503277" y="504819"/>
            <a:ext cx="7671869" cy="618118"/>
          </a:xfrm>
          <a:prstGeom prst="rect">
            <a:avLst/>
          </a:prstGeom>
        </p:spPr>
        <p:txBody>
          <a:bodyPr wrap="square" lIns="0" tIns="0" rIns="0" bIns="0" rtlCol="0" anchor="t">
            <a:spAutoFit/>
          </a:bodyPr>
          <a:lstStyle/>
          <a:p>
            <a:pPr lvl="1" defTabSz="609630">
              <a:lnSpc>
                <a:spcPts val="5304"/>
              </a:lnSpc>
              <a:spcBef>
                <a:spcPct val="0"/>
              </a:spcBef>
              <a:defRPr/>
            </a:pPr>
            <a:r>
              <a:rPr lang="en-US" altLang="zh-CN" sz="3200" b="1" spc="300">
                <a:solidFill>
                  <a:prstClr val="black"/>
                </a:solidFill>
                <a:latin typeface="Calibri"/>
                <a:ea typeface="宋体"/>
              </a:rPr>
              <a:t>Modelling: </a:t>
            </a:r>
            <a:r>
              <a:rPr lang="en-US" altLang="zh-CN" sz="3200" b="1" spc="300" err="1">
                <a:solidFill>
                  <a:prstClr val="black"/>
                </a:solidFill>
                <a:latin typeface="Calibri"/>
                <a:ea typeface="宋体"/>
              </a:rPr>
              <a:t>Standardisation</a:t>
            </a:r>
            <a:endParaRPr lang="en-US" altLang="zh-CN" sz="3200" b="1" i="0" u="none" strike="noStrike" kern="1200" cap="none" spc="300" normalizeH="0" baseline="0" noProof="0" err="1">
              <a:ln>
                <a:noFill/>
              </a:ln>
              <a:solidFill>
                <a:prstClr val="black"/>
              </a:solidFill>
              <a:effectLst/>
              <a:uLnTx/>
              <a:uFillTx/>
              <a:latin typeface="Calibri"/>
              <a:ea typeface="宋体" panose="02010600030101010101" pitchFamily="2" charset="-122"/>
              <a:cs typeface="Calibri"/>
            </a:endParaRPr>
          </a:p>
        </p:txBody>
      </p:sp>
      <p:grpSp>
        <p:nvGrpSpPr>
          <p:cNvPr id="11" name="Group 15">
            <a:extLst>
              <a:ext uri="{FF2B5EF4-FFF2-40B4-BE49-F238E27FC236}">
                <a16:creationId xmlns:a16="http://schemas.microsoft.com/office/drawing/2014/main" id="{969B2E41-8751-1D32-90A2-9AF0CD56DA07}"/>
              </a:ext>
            </a:extLst>
          </p:cNvPr>
          <p:cNvGrpSpPr/>
          <p:nvPr/>
        </p:nvGrpSpPr>
        <p:grpSpPr>
          <a:xfrm>
            <a:off x="6097822" y="2309868"/>
            <a:ext cx="31750" cy="3139735"/>
            <a:chOff x="0" y="-19050"/>
            <a:chExt cx="12543" cy="1240389"/>
          </a:xfrm>
        </p:grpSpPr>
        <p:sp>
          <p:nvSpPr>
            <p:cNvPr id="9" name="Freeform 16">
              <a:extLst>
                <a:ext uri="{FF2B5EF4-FFF2-40B4-BE49-F238E27FC236}">
                  <a16:creationId xmlns:a16="http://schemas.microsoft.com/office/drawing/2014/main" id="{A3EB8A9E-B4E2-64D3-0CA7-F6C47883F93E}"/>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TextBox 9">
              <a:extLst>
                <a:ext uri="{FF2B5EF4-FFF2-40B4-BE49-F238E27FC236}">
                  <a16:creationId xmlns:a16="http://schemas.microsoft.com/office/drawing/2014/main" id="{0AC79F2B-7B04-01F0-E113-EC69D753A086}"/>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5" name="Image 4" descr="Une image contenant texte, cercle, Appareil de stockage de données, capture d’écran&#10;&#10;Description générée automatiquement">
            <a:extLst>
              <a:ext uri="{FF2B5EF4-FFF2-40B4-BE49-F238E27FC236}">
                <a16:creationId xmlns:a16="http://schemas.microsoft.com/office/drawing/2014/main" id="{5005E900-1B15-A029-C265-76C305E4038A}"/>
              </a:ext>
            </a:extLst>
          </p:cNvPr>
          <p:cNvPicPr>
            <a:picLocks noChangeAspect="1"/>
          </p:cNvPicPr>
          <p:nvPr/>
        </p:nvPicPr>
        <p:blipFill>
          <a:blip r:embed="rId3"/>
          <a:stretch>
            <a:fillRect/>
          </a:stretch>
        </p:blipFill>
        <p:spPr>
          <a:xfrm>
            <a:off x="6262165" y="877612"/>
            <a:ext cx="5753868" cy="5098235"/>
          </a:xfrm>
          <a:prstGeom prst="rect">
            <a:avLst/>
          </a:prstGeom>
          <a:ln>
            <a:noFill/>
          </a:ln>
          <a:effectLst>
            <a:softEdge rad="112500"/>
          </a:effectLst>
        </p:spPr>
      </p:pic>
      <p:sp>
        <p:nvSpPr>
          <p:cNvPr id="4" name="Freeform 3">
            <a:extLst>
              <a:ext uri="{FF2B5EF4-FFF2-40B4-BE49-F238E27FC236}">
                <a16:creationId xmlns:a16="http://schemas.microsoft.com/office/drawing/2014/main" id="{05D89B1F-3C8D-CB5D-E805-4273A1C0618B}"/>
              </a:ext>
            </a:extLst>
          </p:cNvPr>
          <p:cNvSpPr/>
          <p:nvPr/>
        </p:nvSpPr>
        <p:spPr>
          <a:xfrm>
            <a:off x="-1463018" y="-144976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6" name="Freeform 3">
            <a:extLst>
              <a:ext uri="{FF2B5EF4-FFF2-40B4-BE49-F238E27FC236}">
                <a16:creationId xmlns:a16="http://schemas.microsoft.com/office/drawing/2014/main" id="{C213A773-288A-5950-47AB-EC86D83A2488}"/>
              </a:ext>
            </a:extLst>
          </p:cNvPr>
          <p:cNvSpPr/>
          <p:nvPr/>
        </p:nvSpPr>
        <p:spPr>
          <a:xfrm>
            <a:off x="9983915" y="5538264"/>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pic>
        <p:nvPicPr>
          <p:cNvPr id="2" name="Image 1" descr="Une image contenant texte, cercle, disque compact, Police&#10;&#10;Description générée automatiquement">
            <a:extLst>
              <a:ext uri="{FF2B5EF4-FFF2-40B4-BE49-F238E27FC236}">
                <a16:creationId xmlns:a16="http://schemas.microsoft.com/office/drawing/2014/main" id="{13C0832A-5C98-9FA4-7624-A7095FC90248}"/>
              </a:ext>
            </a:extLst>
          </p:cNvPr>
          <p:cNvPicPr>
            <a:picLocks noChangeAspect="1"/>
          </p:cNvPicPr>
          <p:nvPr/>
        </p:nvPicPr>
        <p:blipFill>
          <a:blip r:embed="rId6"/>
          <a:stretch>
            <a:fillRect/>
          </a:stretch>
        </p:blipFill>
        <p:spPr>
          <a:xfrm>
            <a:off x="400055" y="1100438"/>
            <a:ext cx="5261564" cy="5274960"/>
          </a:xfrm>
          <a:prstGeom prst="rect">
            <a:avLst/>
          </a:prstGeom>
          <a:ln>
            <a:noFill/>
          </a:ln>
          <a:effectLst>
            <a:softEdge rad="112500"/>
          </a:effectLst>
        </p:spPr>
      </p:pic>
    </p:spTree>
    <p:extLst>
      <p:ext uri="{BB962C8B-B14F-4D97-AF65-F5344CB8AC3E}">
        <p14:creationId xmlns:p14="http://schemas.microsoft.com/office/powerpoint/2010/main" val="211303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6261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3" name="Group 3"/>
          <p:cNvGrpSpPr/>
          <p:nvPr/>
        </p:nvGrpSpPr>
        <p:grpSpPr>
          <a:xfrm>
            <a:off x="422299" y="249636"/>
            <a:ext cx="11347402" cy="2646802"/>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TextBox 5"/>
            <p:cNvSpPr txBox="1"/>
            <p:nvPr/>
          </p:nvSpPr>
          <p:spPr>
            <a:xfrm>
              <a:off x="0" y="-19050"/>
              <a:ext cx="4482924" cy="1064700"/>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2139966" y="3124112"/>
            <a:ext cx="1180529" cy="604247"/>
          </a:xfrm>
          <a:custGeom>
            <a:avLst/>
            <a:gdLst/>
            <a:ahLst/>
            <a:cxnLst/>
            <a:rect l="l" t="t" r="r" b="b"/>
            <a:pathLst>
              <a:path w="1770793" h="906370">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Freeform 7"/>
          <p:cNvSpPr/>
          <p:nvPr/>
        </p:nvSpPr>
        <p:spPr>
          <a:xfrm>
            <a:off x="9067120" y="3124112"/>
            <a:ext cx="789303" cy="757825"/>
          </a:xfrm>
          <a:custGeom>
            <a:avLst/>
            <a:gdLst/>
            <a:ahLst/>
            <a:cxnLst/>
            <a:rect l="l" t="t" r="r" b="b"/>
            <a:pathLst>
              <a:path w="1183955" h="1136738">
                <a:moveTo>
                  <a:pt x="0" y="0"/>
                </a:moveTo>
                <a:lnTo>
                  <a:pt x="1183954" y="0"/>
                </a:lnTo>
                <a:lnTo>
                  <a:pt x="1183954"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Freeform 8"/>
          <p:cNvSpPr/>
          <p:nvPr/>
        </p:nvSpPr>
        <p:spPr>
          <a:xfrm>
            <a:off x="5732663" y="3027531"/>
            <a:ext cx="956744" cy="824713"/>
          </a:xfrm>
          <a:custGeom>
            <a:avLst/>
            <a:gdLst/>
            <a:ahLst/>
            <a:cxnLst/>
            <a:rect l="l" t="t" r="r" b="b"/>
            <a:pathLst>
              <a:path w="1435116" h="1237070">
                <a:moveTo>
                  <a:pt x="0" y="0"/>
                </a:moveTo>
                <a:lnTo>
                  <a:pt x="1435116" y="0"/>
                </a:lnTo>
                <a:lnTo>
                  <a:pt x="1435116" y="1237069"/>
                </a:lnTo>
                <a:lnTo>
                  <a:pt x="0" y="1237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 name="Freeform 9"/>
          <p:cNvSpPr/>
          <p:nvPr/>
        </p:nvSpPr>
        <p:spPr>
          <a:xfrm>
            <a:off x="422299" y="225590"/>
            <a:ext cx="11289095" cy="263307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9">
              <a:alphaModFix amt="18000"/>
            </a:blip>
            <a:stretch>
              <a:fillRect t="-92914" b="-929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0" name="Group 10"/>
          <p:cNvGrpSpPr/>
          <p:nvPr/>
        </p:nvGrpSpPr>
        <p:grpSpPr>
          <a:xfrm>
            <a:off x="4328090" y="3032465"/>
            <a:ext cx="45720" cy="3139735"/>
            <a:chOff x="0" y="-19050"/>
            <a:chExt cx="18062" cy="1240389"/>
          </a:xfrm>
        </p:grpSpPr>
        <p:sp>
          <p:nvSpPr>
            <p:cNvPr id="11" name="Freeform 11"/>
            <p:cNvSpPr/>
            <p:nvPr/>
          </p:nvSpPr>
          <p:spPr>
            <a:xfrm>
              <a:off x="0" y="0"/>
              <a:ext cx="18062" cy="1062675"/>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TextBox 12"/>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3"/>
          <p:cNvSpPr txBox="1"/>
          <p:nvPr/>
        </p:nvSpPr>
        <p:spPr>
          <a:xfrm>
            <a:off x="2917304" y="884852"/>
            <a:ext cx="6343849" cy="928716"/>
          </a:xfrm>
          <a:prstGeom prst="rect">
            <a:avLst/>
          </a:prstGeom>
        </p:spPr>
        <p:txBody>
          <a:bodyPr wrap="square" lIns="0" tIns="0" rIns="0" bIns="0" rtlCol="0" anchor="t">
            <a:spAutoFit/>
          </a:bodyPr>
          <a:lstStyle/>
          <a:p>
            <a:pPr marL="0" marR="0" lvl="0" indent="0" algn="ctr" defTabSz="914400" rtl="0" eaLnBrk="1" fontAlgn="auto" latinLnBrk="0" hangingPunct="1">
              <a:lnSpc>
                <a:spcPts val="7668"/>
              </a:lnSpc>
              <a:spcBef>
                <a:spcPct val="0"/>
              </a:spcBef>
              <a:spcAft>
                <a:spcPts val="0"/>
              </a:spcAft>
              <a:buClrTx/>
              <a:buSzTx/>
              <a:buFontTx/>
              <a:buNone/>
              <a:tabLst/>
              <a:defRPr/>
            </a:pPr>
            <a:r>
              <a:rPr kumimoji="0" lang="en-US" sz="5557" b="0" i="0" u="none" strike="noStrike" kern="1200" cap="none" spc="544" normalizeH="0" baseline="0" noProof="0">
                <a:ln>
                  <a:noFill/>
                </a:ln>
                <a:solidFill>
                  <a:srgbClr val="FFFFFF"/>
                </a:solidFill>
                <a:effectLst/>
                <a:uLnTx/>
                <a:uFillTx/>
                <a:latin typeface="Calibri"/>
                <a:ea typeface="+mn-ea"/>
                <a:cs typeface="+mn-cs"/>
              </a:rPr>
              <a:t>Method-1</a:t>
            </a:r>
          </a:p>
        </p:txBody>
      </p:sp>
      <p:sp>
        <p:nvSpPr>
          <p:cNvPr id="14" name="TextBox 14"/>
          <p:cNvSpPr txBox="1"/>
          <p:nvPr/>
        </p:nvSpPr>
        <p:spPr>
          <a:xfrm>
            <a:off x="3649834" y="1898962"/>
            <a:ext cx="4892331" cy="277833"/>
          </a:xfrm>
          <a:prstGeom prst="rect">
            <a:avLst/>
          </a:prstGeom>
        </p:spPr>
        <p:txBody>
          <a:bodyPr wrap="square" lIns="0" tIns="0" rIns="0" bIns="0" rtlCol="0" anchor="t">
            <a:spAutoFit/>
          </a:bodyPr>
          <a:lstStyle/>
          <a:p>
            <a:pPr marL="0" marR="0" lvl="1" indent="0" algn="ctr" defTabSz="914400" rtl="0" eaLnBrk="1" fontAlgn="auto" latinLnBrk="0" hangingPunct="1">
              <a:lnSpc>
                <a:spcPts val="2307"/>
              </a:lnSpc>
              <a:spcBef>
                <a:spcPct val="0"/>
              </a:spcBef>
              <a:spcAft>
                <a:spcPts val="0"/>
              </a:spcAft>
              <a:buClrTx/>
              <a:buSzTx/>
              <a:buFontTx/>
              <a:buNone/>
              <a:tabLst/>
              <a:defRPr/>
            </a:pPr>
            <a:r>
              <a:rPr kumimoji="0" lang="en-US" sz="1672" b="0" i="0" u="none" strike="noStrike" kern="1200" cap="none" spc="163" normalizeH="0" baseline="0" noProof="0">
                <a:ln>
                  <a:noFill/>
                </a:ln>
                <a:solidFill>
                  <a:srgbClr val="FFFFFF"/>
                </a:solidFill>
                <a:effectLst/>
                <a:uLnTx/>
                <a:uFillTx/>
                <a:latin typeface="Calibri"/>
                <a:ea typeface="+mn-ea"/>
                <a:cs typeface="+mn-cs"/>
              </a:rPr>
              <a:t>A systematic approach to global solutions</a:t>
            </a:r>
          </a:p>
        </p:txBody>
      </p:sp>
      <p:sp>
        <p:nvSpPr>
          <p:cNvPr id="18" name="TextBox 18"/>
          <p:cNvSpPr txBox="1"/>
          <p:nvPr/>
        </p:nvSpPr>
        <p:spPr>
          <a:xfrm>
            <a:off x="5300157" y="3887483"/>
            <a:ext cx="1821755" cy="272510"/>
          </a:xfrm>
          <a:prstGeom prst="rect">
            <a:avLst/>
          </a:prstGeom>
        </p:spPr>
        <p:txBody>
          <a:bodyPr lIns="0" tIns="0" rIns="0" bIns="0" rtlCol="0" anchor="t">
            <a:spAutoFit/>
          </a:bodyPr>
          <a:lstStyle/>
          <a:p>
            <a:pPr algn="ctr">
              <a:lnSpc>
                <a:spcPts val="2154"/>
              </a:lnSpc>
              <a:defRPr/>
            </a:pPr>
            <a:r>
              <a:rPr lang="en-US">
                <a:solidFill>
                  <a:prstClr val="black"/>
                </a:solidFill>
                <a:latin typeface="Calibri"/>
                <a:cs typeface="Calibri"/>
              </a:rPr>
              <a:t>Mode choice</a:t>
            </a:r>
          </a:p>
        </p:txBody>
      </p:sp>
      <p:sp>
        <p:nvSpPr>
          <p:cNvPr id="19" name="TextBox 19"/>
          <p:cNvSpPr txBox="1"/>
          <p:nvPr/>
        </p:nvSpPr>
        <p:spPr>
          <a:xfrm>
            <a:off x="1595648" y="3879456"/>
            <a:ext cx="2269655" cy="272510"/>
          </a:xfrm>
          <a:prstGeom prst="rect">
            <a:avLst/>
          </a:prstGeom>
        </p:spPr>
        <p:txBody>
          <a:bodyPr wrap="square" lIns="0" tIns="0" rIns="0" bIns="0" rtlCol="0" anchor="t">
            <a:spAutoFit/>
          </a:bodyPr>
          <a:lstStyle/>
          <a:p>
            <a:pPr marL="0" marR="0" lvl="0" indent="0" algn="ctr" defTabSz="914400" rtl="0" eaLnBrk="1" fontAlgn="auto" latinLnBrk="0" hangingPunct="1">
              <a:lnSpc>
                <a:spcPts val="2154"/>
              </a:lnSpc>
              <a:spcBef>
                <a:spcPts val="0"/>
              </a:spcBef>
              <a:spcAft>
                <a:spcPts val="0"/>
              </a:spcAft>
              <a:buClrTx/>
              <a:buSzTx/>
              <a:buFontTx/>
              <a:buNone/>
              <a:tabLst/>
              <a:defRPr/>
            </a:pPr>
            <a:r>
              <a:rPr lang="en-US">
                <a:solidFill>
                  <a:prstClr val="black"/>
                </a:solidFill>
                <a:latin typeface="Calibri"/>
                <a:cs typeface="Calibri"/>
              </a:rPr>
              <a:t>Warehouse Location</a:t>
            </a:r>
          </a:p>
        </p:txBody>
      </p:sp>
      <p:sp>
        <p:nvSpPr>
          <p:cNvPr id="20" name="TextBox 20"/>
          <p:cNvSpPr txBox="1"/>
          <p:nvPr/>
        </p:nvSpPr>
        <p:spPr>
          <a:xfrm>
            <a:off x="8208286" y="3887482"/>
            <a:ext cx="2506967" cy="272510"/>
          </a:xfrm>
          <a:prstGeom prst="rect">
            <a:avLst/>
          </a:prstGeom>
        </p:spPr>
        <p:txBody>
          <a:bodyPr wrap="square" lIns="0" tIns="0" rIns="0" bIns="0" rtlCol="0" anchor="t">
            <a:spAutoFit/>
          </a:bodyPr>
          <a:lstStyle/>
          <a:p>
            <a:pPr marL="0" marR="0" lvl="0" indent="0" algn="ctr" defTabSz="914400" rtl="0" eaLnBrk="1" fontAlgn="auto" latinLnBrk="0" hangingPunct="1">
              <a:lnSpc>
                <a:spcPts val="2154"/>
              </a:lnSpc>
              <a:spcBef>
                <a:spcPts val="0"/>
              </a:spcBef>
              <a:spcAft>
                <a:spcPts val="0"/>
              </a:spcAft>
              <a:buClrTx/>
              <a:buSzTx/>
              <a:buFontTx/>
              <a:buNone/>
              <a:tabLst/>
              <a:defRPr/>
            </a:pPr>
            <a:r>
              <a:rPr lang="en-US">
                <a:solidFill>
                  <a:prstClr val="black"/>
                </a:solidFill>
                <a:latin typeface="Calibri"/>
                <a:cs typeface="Calibri"/>
              </a:rPr>
              <a:t>Allocation/Distribution</a:t>
            </a:r>
          </a:p>
        </p:txBody>
      </p:sp>
      <p:sp>
        <p:nvSpPr>
          <p:cNvPr id="21" name="TextBox 21"/>
          <p:cNvSpPr txBox="1"/>
          <p:nvPr/>
        </p:nvSpPr>
        <p:spPr>
          <a:xfrm>
            <a:off x="1090593" y="4325704"/>
            <a:ext cx="2978667" cy="1384995"/>
          </a:xfrm>
          <a:prstGeom prst="rect">
            <a:avLst/>
          </a:prstGeom>
        </p:spPr>
        <p:txBody>
          <a:bodyPr lIns="0" tIns="0" rIns="0" bIns="0" rtlCol="0" anchor="t">
            <a:spAutoFit/>
          </a:bodyPr>
          <a:lstStyle/>
          <a:p>
            <a:pPr>
              <a:defRPr/>
            </a:pPr>
            <a:r>
              <a:rPr lang="en-US">
                <a:solidFill>
                  <a:prstClr val="black"/>
                </a:solidFill>
                <a:latin typeface="Calibri"/>
                <a:cs typeface="Calibri"/>
              </a:rPr>
              <a:t>Consider the appropriate location and type of warehouse based on the production quantity and origin of the three products.</a:t>
            </a:r>
            <a:endParaRPr lang="fr-FR">
              <a:solidFill>
                <a:prstClr val="black"/>
              </a:solidFill>
              <a:latin typeface="Calibri"/>
              <a:ea typeface="Calibri"/>
              <a:cs typeface="Calibri"/>
            </a:endParaRPr>
          </a:p>
        </p:txBody>
      </p:sp>
      <p:sp>
        <p:nvSpPr>
          <p:cNvPr id="22" name="TextBox 22"/>
          <p:cNvSpPr txBox="1"/>
          <p:nvPr/>
        </p:nvSpPr>
        <p:spPr>
          <a:xfrm>
            <a:off x="4599904" y="4327418"/>
            <a:ext cx="2978667" cy="1401025"/>
          </a:xfrm>
          <a:prstGeom prst="rect">
            <a:avLst/>
          </a:prstGeom>
        </p:spPr>
        <p:txBody>
          <a:bodyPr lIns="0" tIns="0" rIns="0" bIns="0" rtlCol="0" anchor="t">
            <a:spAutoFit/>
          </a:bodyPr>
          <a:lstStyle/>
          <a:p>
            <a:pPr>
              <a:defRPr/>
            </a:pPr>
            <a:r>
              <a:rPr lang="en-US">
                <a:solidFill>
                  <a:prstClr val="black"/>
                </a:solidFill>
                <a:latin typeface="Calibri"/>
                <a:cs typeface="Calibri"/>
              </a:rPr>
              <a:t>Selection of appropriate modes of transport for the shipment of the respective products, considering the </a:t>
            </a:r>
            <a:r>
              <a:rPr lang="en-US" altLang="zh-CN">
                <a:solidFill>
                  <a:prstClr val="black"/>
                </a:solidFill>
                <a:latin typeface="Calibri"/>
                <a:cs typeface="Calibri"/>
              </a:rPr>
              <a:t>optimization function.</a:t>
            </a:r>
            <a:endParaRPr lang="en-US">
              <a:solidFill>
                <a:prstClr val="black"/>
              </a:solidFill>
              <a:latin typeface="Calibri"/>
              <a:ea typeface="Calibri"/>
              <a:cs typeface="Calibri"/>
            </a:endParaRPr>
          </a:p>
        </p:txBody>
      </p:sp>
      <p:sp>
        <p:nvSpPr>
          <p:cNvPr id="23" name="TextBox 23"/>
          <p:cNvSpPr txBox="1"/>
          <p:nvPr/>
        </p:nvSpPr>
        <p:spPr>
          <a:xfrm>
            <a:off x="8148283" y="4332217"/>
            <a:ext cx="2978667" cy="554639"/>
          </a:xfrm>
          <a:prstGeom prst="rect">
            <a:avLst/>
          </a:prstGeom>
        </p:spPr>
        <p:txBody>
          <a:bodyPr lIns="0" tIns="0" rIns="0" bIns="0" rtlCol="0" anchor="t">
            <a:spAutoFit/>
          </a:bodyPr>
          <a:lstStyle/>
          <a:p>
            <a:pPr>
              <a:lnSpc>
                <a:spcPts val="2154"/>
              </a:lnSpc>
              <a:defRPr/>
            </a:pPr>
            <a:r>
              <a:rPr lang="en-US">
                <a:solidFill>
                  <a:prstClr val="black"/>
                </a:solidFill>
                <a:latin typeface="Calibri"/>
                <a:cs typeface="Calibri"/>
              </a:rPr>
              <a:t>Allocation of ports, warehouses and production sites.</a:t>
            </a:r>
            <a:endParaRPr lang="en-US">
              <a:solidFill>
                <a:prstClr val="black"/>
              </a:solidFill>
            </a:endParaRPr>
          </a:p>
        </p:txBody>
      </p:sp>
      <p:sp>
        <p:nvSpPr>
          <p:cNvPr id="25" name="矩形 24">
            <a:extLst>
              <a:ext uri="{FF2B5EF4-FFF2-40B4-BE49-F238E27FC236}">
                <a16:creationId xmlns:a16="http://schemas.microsoft.com/office/drawing/2014/main" id="{10C46D3D-4EAA-617F-253E-3051D987A1C0}"/>
              </a:ext>
            </a:extLst>
          </p:cNvPr>
          <p:cNvSpPr/>
          <p:nvPr/>
        </p:nvSpPr>
        <p:spPr>
          <a:xfrm>
            <a:off x="5208222" y="6057198"/>
            <a:ext cx="199580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Factory,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type j at town </a:t>
            </a:r>
            <a:r>
              <a:rPr kumimoji="1" lang="en-US" altLang="zh-CN" sz="1800" b="0" i="0" u="none" strike="noStrike" kern="1200" cap="none" spc="0" normalizeH="0" baseline="0" noProof="0" err="1">
                <a:ln>
                  <a:noFill/>
                </a:ln>
                <a:solidFill>
                  <a:prstClr val="white"/>
                </a:solidFill>
                <a:effectLst/>
                <a:uLnTx/>
                <a:uFillTx/>
                <a:latin typeface="Calibri"/>
                <a:ea typeface="宋体" panose="02010600030101010101" pitchFamily="2" charset="-122"/>
                <a:cs typeface="+mn-cs"/>
              </a:rPr>
              <a:t>i</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7" name="Group 10">
            <a:extLst>
              <a:ext uri="{FF2B5EF4-FFF2-40B4-BE49-F238E27FC236}">
                <a16:creationId xmlns:a16="http://schemas.microsoft.com/office/drawing/2014/main" id="{6DF175D5-369E-7080-C8F7-DC4EC6300090}"/>
              </a:ext>
            </a:extLst>
          </p:cNvPr>
          <p:cNvGrpSpPr/>
          <p:nvPr/>
        </p:nvGrpSpPr>
        <p:grpSpPr>
          <a:xfrm>
            <a:off x="7811475" y="3032465"/>
            <a:ext cx="45720" cy="3139735"/>
            <a:chOff x="0" y="-19050"/>
            <a:chExt cx="18062" cy="1240389"/>
          </a:xfrm>
        </p:grpSpPr>
        <p:sp>
          <p:nvSpPr>
            <p:cNvPr id="28" name="Freeform 11">
              <a:extLst>
                <a:ext uri="{FF2B5EF4-FFF2-40B4-BE49-F238E27FC236}">
                  <a16:creationId xmlns:a16="http://schemas.microsoft.com/office/drawing/2014/main" id="{D11E12DA-79C8-C14A-5D85-A695505A5A2A}"/>
                </a:ext>
              </a:extLst>
            </p:cNvPr>
            <p:cNvSpPr/>
            <p:nvPr/>
          </p:nvSpPr>
          <p:spPr>
            <a:xfrm>
              <a:off x="0" y="0"/>
              <a:ext cx="18062" cy="1062675"/>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 name="TextBox 12">
              <a:extLst>
                <a:ext uri="{FF2B5EF4-FFF2-40B4-BE49-F238E27FC236}">
                  <a16:creationId xmlns:a16="http://schemas.microsoft.com/office/drawing/2014/main" id="{A482096C-6553-0E69-355A-1FFA39A752B6}"/>
                </a:ext>
              </a:extLst>
            </p:cNvPr>
            <p:cNvSpPr txBox="1"/>
            <p:nvPr/>
          </p:nvSpPr>
          <p:spPr>
            <a:xfrm>
              <a:off x="0" y="-19050"/>
              <a:ext cx="12543" cy="1240389"/>
            </a:xfrm>
            <a:prstGeom prst="rect">
              <a:avLst/>
            </a:prstGeom>
          </p:spPr>
          <p:txBody>
            <a:bodyPr lIns="33867" tIns="33867" rIns="33867" bIns="33867" rtlCol="0" anchor="ctr"/>
            <a:lstStyle/>
            <a:p>
              <a:pPr marL="0" marR="0" lvl="0" indent="0" algn="ctr" defTabSz="914400" rtl="0" eaLnBrk="1" fontAlgn="auto" latinLnBrk="0" hangingPunct="1">
                <a:lnSpc>
                  <a:spcPts val="1906"/>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矩形 32">
            <a:extLst>
              <a:ext uri="{FF2B5EF4-FFF2-40B4-BE49-F238E27FC236}">
                <a16:creationId xmlns:a16="http://schemas.microsoft.com/office/drawing/2014/main" id="{3D230DA1-59B6-F7AB-21D3-B500134B0EE1}"/>
              </a:ext>
            </a:extLst>
          </p:cNvPr>
          <p:cNvSpPr/>
          <p:nvPr/>
        </p:nvSpPr>
        <p:spPr>
          <a:xfrm>
            <a:off x="8163843" y="6057198"/>
            <a:ext cx="199580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Port,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矩形 33">
            <a:extLst>
              <a:ext uri="{FF2B5EF4-FFF2-40B4-BE49-F238E27FC236}">
                <a16:creationId xmlns:a16="http://schemas.microsoft.com/office/drawing/2014/main" id="{5BD3F5D4-B020-EA30-1833-D956C8F9A3D1}"/>
              </a:ext>
            </a:extLst>
          </p:cNvPr>
          <p:cNvSpPr/>
          <p:nvPr/>
        </p:nvSpPr>
        <p:spPr>
          <a:xfrm>
            <a:off x="2261643" y="6057198"/>
            <a:ext cx="1995807" cy="714074"/>
          </a:xfrm>
          <a:prstGeom prst="rect">
            <a:avLst/>
          </a:prstGeom>
          <a:solidFill>
            <a:srgbClr val="264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white"/>
                </a:solidFill>
                <a:effectLst/>
                <a:uLnTx/>
                <a:uFillTx/>
                <a:latin typeface="Calibri"/>
                <a:ea typeface="宋体" panose="02010600030101010101" pitchFamily="2" charset="-122"/>
                <a:cs typeface="+mn-cs"/>
              </a:rPr>
              <a:t>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k</a:t>
            </a: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6" name="直线箭头连接符 35">
            <a:extLst>
              <a:ext uri="{FF2B5EF4-FFF2-40B4-BE49-F238E27FC236}">
                <a16:creationId xmlns:a16="http://schemas.microsoft.com/office/drawing/2014/main" id="{A8A59082-3E2E-77A4-2C1D-82D8234D7347}"/>
              </a:ext>
            </a:extLst>
          </p:cNvPr>
          <p:cNvCxnSpPr>
            <a:endCxn id="25" idx="1"/>
          </p:cNvCxnSpPr>
          <p:nvPr/>
        </p:nvCxnSpPr>
        <p:spPr>
          <a:xfrm>
            <a:off x="4257450" y="6407117"/>
            <a:ext cx="950772" cy="711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直线箭头连接符 36">
            <a:extLst>
              <a:ext uri="{FF2B5EF4-FFF2-40B4-BE49-F238E27FC236}">
                <a16:creationId xmlns:a16="http://schemas.microsoft.com/office/drawing/2014/main" id="{BB58D12F-74EA-2A37-DC00-813F58D56590}"/>
              </a:ext>
            </a:extLst>
          </p:cNvPr>
          <p:cNvCxnSpPr/>
          <p:nvPr/>
        </p:nvCxnSpPr>
        <p:spPr>
          <a:xfrm>
            <a:off x="7200033" y="6392036"/>
            <a:ext cx="950772" cy="711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8" name="文本框 37">
            <a:extLst>
              <a:ext uri="{FF2B5EF4-FFF2-40B4-BE49-F238E27FC236}">
                <a16:creationId xmlns:a16="http://schemas.microsoft.com/office/drawing/2014/main" id="{1A274E1A-9868-028C-A9DD-FB5E2E6660E5}"/>
              </a:ext>
            </a:extLst>
          </p:cNvPr>
          <p:cNvSpPr txBox="1"/>
          <p:nvPr/>
        </p:nvSpPr>
        <p:spPr>
          <a:xfrm>
            <a:off x="4215901" y="6019420"/>
            <a:ext cx="1084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Mode, </a:t>
            </a:r>
            <a:r>
              <a:rPr kumimoji="1"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m</a:t>
            </a: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文本框 38">
            <a:extLst>
              <a:ext uri="{FF2B5EF4-FFF2-40B4-BE49-F238E27FC236}">
                <a16:creationId xmlns:a16="http://schemas.microsoft.com/office/drawing/2014/main" id="{506F1E5F-EA69-3865-6C3B-8F3C1224DCA9}"/>
              </a:ext>
            </a:extLst>
          </p:cNvPr>
          <p:cNvSpPr txBox="1"/>
          <p:nvPr/>
        </p:nvSpPr>
        <p:spPr>
          <a:xfrm>
            <a:off x="7159112" y="6053429"/>
            <a:ext cx="1084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Mode, </a:t>
            </a:r>
            <a:r>
              <a:rPr kumimoji="1"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n</a:t>
            </a: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9" name="TextBox 39"/>
          <p:cNvSpPr txBox="1"/>
          <p:nvPr/>
        </p:nvSpPr>
        <p:spPr>
          <a:xfrm>
            <a:off x="503277" y="328200"/>
            <a:ext cx="7671869" cy="1319592"/>
          </a:xfrm>
          <a:prstGeom prst="rect">
            <a:avLst/>
          </a:prstGeom>
        </p:spPr>
        <p:txBody>
          <a:bodyPr wrap="square" lIns="0" tIns="0" rIns="0" bIns="0" rtlCol="0" anchor="t">
            <a:spAutoFit/>
          </a:bodyPr>
          <a:lstStyle/>
          <a:p>
            <a:pPr marL="457200" marR="0" lvl="1" indent="0" algn="l" defTabSz="609630" rtl="0" eaLnBrk="1" fontAlgn="auto" latinLnBrk="0" hangingPunct="1">
              <a:lnSpc>
                <a:spcPts val="5304"/>
              </a:lnSpc>
              <a:spcBef>
                <a:spcPct val="0"/>
              </a:spcBef>
              <a:spcAft>
                <a:spcPts val="0"/>
              </a:spcAft>
              <a:buClrTx/>
              <a:buSzTx/>
              <a:buFontTx/>
              <a:buNone/>
              <a:tabLst/>
              <a:defRPr/>
            </a:pPr>
            <a:r>
              <a:rPr kumimoji="0" lang="en-US" altLang="zh-CN" sz="2400" b="1" i="0" u="none" strike="noStrike" kern="1200" cap="none" spc="300" normalizeH="0" baseline="0" noProof="0">
                <a:ln>
                  <a:noFill/>
                </a:ln>
                <a:solidFill>
                  <a:prstClr val="black"/>
                </a:solidFill>
                <a:effectLst/>
                <a:uLnTx/>
                <a:uFillTx/>
                <a:latin typeface="Calibri"/>
                <a:ea typeface="宋体"/>
                <a:cs typeface="+mn-cs"/>
              </a:rPr>
              <a:t>Modelling – Mathematical Formulation</a:t>
            </a:r>
            <a:endParaRPr kumimoji="0" lang="en-US" altLang="zh-CN" sz="2400" b="1" i="0" u="none" strike="noStrike" kern="1200" cap="none" spc="30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609630" rtl="0" eaLnBrk="1" fontAlgn="auto" latinLnBrk="0" hangingPunct="1">
              <a:lnSpc>
                <a:spcPts val="5304"/>
              </a:lnSpc>
              <a:spcBef>
                <a:spcPct val="0"/>
              </a:spcBef>
              <a:spcAft>
                <a:spcPts val="0"/>
              </a:spcAft>
              <a:buClrTx/>
              <a:buSzTx/>
              <a:buFontTx/>
              <a:buNone/>
              <a:tabLst/>
              <a:defRPr/>
            </a:pPr>
            <a:endParaRPr kumimoji="0" lang="en-US" sz="3844" b="0" i="0" u="none" strike="noStrike" kern="1200" cap="none" spc="377" normalizeH="0" baseline="0" noProof="0">
              <a:ln>
                <a:noFill/>
              </a:ln>
              <a:solidFill>
                <a:srgbClr val="231F20"/>
              </a:solidFill>
              <a:effectLst/>
              <a:uLnTx/>
              <a:uFillTx/>
              <a:latin typeface="Codec Pro ExtraBold"/>
              <a:ea typeface="+mn-ea"/>
              <a:cs typeface="+mn-cs"/>
            </a:endParaRPr>
          </a:p>
        </p:txBody>
      </p:sp>
      <p:pic>
        <p:nvPicPr>
          <p:cNvPr id="53" name="图片 52" descr="屏幕上有字&#10;&#10;描述已自动生成">
            <a:extLst>
              <a:ext uri="{FF2B5EF4-FFF2-40B4-BE49-F238E27FC236}">
                <a16:creationId xmlns:a16="http://schemas.microsoft.com/office/drawing/2014/main" id="{A80075BF-8203-9B15-FFBF-A7C5922C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9" y="174856"/>
            <a:ext cx="2315817" cy="458408"/>
          </a:xfrm>
          <a:prstGeom prst="rect">
            <a:avLst/>
          </a:prstGeom>
        </p:spPr>
      </p:pic>
      <p:cxnSp>
        <p:nvCxnSpPr>
          <p:cNvPr id="7" name="直线连接符 6">
            <a:extLst>
              <a:ext uri="{FF2B5EF4-FFF2-40B4-BE49-F238E27FC236}">
                <a16:creationId xmlns:a16="http://schemas.microsoft.com/office/drawing/2014/main" id="{CAB7ED3F-311A-9CEC-0622-AC3969A19737}"/>
              </a:ext>
            </a:extLst>
          </p:cNvPr>
          <p:cNvCxnSpPr>
            <a:cxnSpLocks/>
          </p:cNvCxnSpPr>
          <p:nvPr/>
        </p:nvCxnSpPr>
        <p:spPr>
          <a:xfrm>
            <a:off x="6868177" y="6655316"/>
            <a:ext cx="3672000" cy="0"/>
          </a:xfrm>
          <a:prstGeom prst="line">
            <a:avLst/>
          </a:prstGeom>
        </p:spPr>
        <p:style>
          <a:lnRef idx="1">
            <a:schemeClr val="dk1"/>
          </a:lnRef>
          <a:fillRef idx="0">
            <a:schemeClr val="dk1"/>
          </a:fillRef>
          <a:effectRef idx="0">
            <a:schemeClr val="dk1"/>
          </a:effectRef>
          <a:fontRef idx="minor">
            <a:schemeClr val="tx1"/>
          </a:fontRef>
        </p:style>
      </p:cxnSp>
      <p:sp>
        <p:nvSpPr>
          <p:cNvPr id="5" name="Freeform 4">
            <a:extLst>
              <a:ext uri="{FF2B5EF4-FFF2-40B4-BE49-F238E27FC236}">
                <a16:creationId xmlns:a16="http://schemas.microsoft.com/office/drawing/2014/main" id="{109EFDDD-1D02-1311-DD20-3C00919F68E9}"/>
              </a:ext>
            </a:extLst>
          </p:cNvPr>
          <p:cNvSpPr/>
          <p:nvPr/>
        </p:nvSpPr>
        <p:spPr>
          <a:xfrm>
            <a:off x="-1609385" y="-1566287"/>
            <a:ext cx="2820119" cy="2726119"/>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3">
            <a:extLst>
              <a:ext uri="{FF2B5EF4-FFF2-40B4-BE49-F238E27FC236}">
                <a16:creationId xmlns:a16="http://schemas.microsoft.com/office/drawing/2014/main" id="{1F9541DB-A106-1C89-D739-95CC011FC7D1}"/>
              </a:ext>
            </a:extLst>
          </p:cNvPr>
          <p:cNvSpPr/>
          <p:nvPr/>
        </p:nvSpPr>
        <p:spPr>
          <a:xfrm>
            <a:off x="10745915" y="4599912"/>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24486764-7B52-2913-B0F4-53650A4460D5}"/>
                  </a:ext>
                </a:extLst>
              </p:cNvPr>
              <p:cNvGraphicFramePr>
                <a:graphicFrameLocks noGrp="1"/>
              </p:cNvGraphicFramePr>
              <p:nvPr>
                <p:extLst>
                  <p:ext uri="{D42A27DB-BD31-4B8C-83A1-F6EECF244321}">
                    <p14:modId xmlns:p14="http://schemas.microsoft.com/office/powerpoint/2010/main" val="1287663724"/>
                  </p:ext>
                </p:extLst>
              </p:nvPr>
            </p:nvGraphicFramePr>
            <p:xfrm>
              <a:off x="386585" y="1022750"/>
              <a:ext cx="11418830" cy="1490131"/>
            </p:xfrm>
            <a:graphic>
              <a:graphicData uri="http://schemas.openxmlformats.org/drawingml/2006/table">
                <a:tbl>
                  <a:tblPr>
                    <a:tableStyleId>{5C22544A-7EE6-4342-B048-85BDC9FD1C3A}</a:tableStyleId>
                  </a:tblPr>
                  <a:tblGrid>
                    <a:gridCol w="2102993">
                      <a:extLst>
                        <a:ext uri="{9D8B030D-6E8A-4147-A177-3AD203B41FA5}">
                          <a16:colId xmlns:a16="http://schemas.microsoft.com/office/drawing/2014/main" val="2108112659"/>
                        </a:ext>
                      </a:extLst>
                    </a:gridCol>
                    <a:gridCol w="7163736">
                      <a:extLst>
                        <a:ext uri="{9D8B030D-6E8A-4147-A177-3AD203B41FA5}">
                          <a16:colId xmlns:a16="http://schemas.microsoft.com/office/drawing/2014/main" val="2876199732"/>
                        </a:ext>
                      </a:extLst>
                    </a:gridCol>
                    <a:gridCol w="2152101">
                      <a:extLst>
                        <a:ext uri="{9D8B030D-6E8A-4147-A177-3AD203B41FA5}">
                          <a16:colId xmlns:a16="http://schemas.microsoft.com/office/drawing/2014/main" val="1461197926"/>
                        </a:ext>
                      </a:extLst>
                    </a:gridCol>
                  </a:tblGrid>
                  <a:tr h="360000">
                    <a:tc>
                      <a:txBody>
                        <a:bodyPr/>
                        <a:lstStyle/>
                        <a:p>
                          <a:pPr algn="ctr">
                            <a:lnSpc>
                              <a:spcPct val="80000"/>
                            </a:lnSpc>
                            <a:spcAft>
                              <a:spcPts val="800"/>
                            </a:spcAft>
                          </a:pPr>
                          <a:r>
                            <a:rPr lang="en-US" sz="1800" b="1" kern="100">
                              <a:effectLst/>
                              <a:latin typeface="+mn-lt"/>
                            </a:rPr>
                            <a:t>Decision Variables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algn="ctr">
                            <a:lnSpc>
                              <a:spcPct val="80000"/>
                            </a:lnSpc>
                            <a:spcAft>
                              <a:spcPts val="800"/>
                            </a:spcAft>
                          </a:pPr>
                          <a:r>
                            <a:rPr lang="en-US" sz="1800" b="1" kern="100">
                              <a:effectLst/>
                              <a:latin typeface="+mn-lt"/>
                            </a:rPr>
                            <a:t> Descriptions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algn="ctr">
                            <a:lnSpc>
                              <a:spcPct val="80000"/>
                            </a:lnSpc>
                            <a:spcAft>
                              <a:spcPts val="800"/>
                            </a:spcAft>
                          </a:pPr>
                          <a:endParaRPr lang="zh-CN" sz="1400" b="1"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670477067"/>
                      </a:ext>
                    </a:extLst>
                  </a:tr>
                  <a:tr h="370441">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rPr>
                                    </m:ctrlPr>
                                  </m:sSubPr>
                                  <m:e>
                                    <m:r>
                                      <a:rPr lang="en-US" sz="1600" kern="100">
                                        <a:effectLst/>
                                        <a:latin typeface="Cambria Math" panose="02040503050406030204" pitchFamily="18" charset="0"/>
                                      </a:rPr>
                                      <m:t>𝑥</m:t>
                                    </m:r>
                                  </m:e>
                                  <m:sub>
                                    <m:r>
                                      <a:rPr lang="en-US" sz="1600" kern="100">
                                        <a:effectLst/>
                                        <a:latin typeface="Cambria Math" panose="02040503050406030204" pitchFamily="18" charset="0"/>
                                      </a:rPr>
                                      <m:t>𝑖𝑗</m:t>
                                    </m:r>
                                  </m:sub>
                                </m:sSub>
                              </m:oMath>
                            </m:oMathPara>
                          </a14:m>
                          <a:endParaRPr lang="zh-CN" sz="160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Type factory j opened at town </a:t>
                          </a:r>
                          <a:r>
                            <a:rPr lang="en-US" sz="1600" kern="100" err="1">
                              <a:effectLst/>
                              <a:latin typeface="+mn-lt"/>
                            </a:rPr>
                            <a:t>i</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77266430"/>
                      </a:ext>
                    </a:extLst>
                  </a:tr>
                  <a:tr h="37984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rPr>
                                    </m:ctrlPr>
                                  </m:sSubSupPr>
                                  <m:e>
                                    <m:r>
                                      <a:rPr lang="en-US" sz="1600" kern="100">
                                        <a:effectLst/>
                                        <a:latin typeface="Cambria Math" panose="02040503050406030204" pitchFamily="18" charset="0"/>
                                      </a:rPr>
                                      <m:t>𝑦</m:t>
                                    </m:r>
                                  </m:e>
                                  <m:sub>
                                    <m:r>
                                      <a:rPr lang="en-US" sz="1600" kern="100">
                                        <a:effectLst/>
                                        <a:latin typeface="Cambria Math" panose="02040503050406030204" pitchFamily="18" charset="0"/>
                                      </a:rPr>
                                      <m:t>𝑘𝑖𝑗</m:t>
                                    </m:r>
                                  </m:sub>
                                  <m:sup>
                                    <m:r>
                                      <a:rPr lang="en-US" sz="1600" kern="100">
                                        <a:effectLst/>
                                        <a:latin typeface="Cambria Math" panose="02040503050406030204" pitchFamily="18" charset="0"/>
                                      </a:rPr>
                                      <m:t>𝑚</m:t>
                                    </m:r>
                                  </m:sup>
                                </m:sSubSup>
                              </m:oMath>
                            </m:oMathPara>
                          </a14:m>
                          <a:endParaRPr lang="zh-CN" sz="160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Products generated from site k transported to type j factory to town i by mode m</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453470811"/>
                      </a:ext>
                    </a:extLst>
                  </a:tr>
                  <a:tr h="37984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rPr>
                                    </m:ctrlPr>
                                  </m:sSubSupPr>
                                  <m:e>
                                    <m:r>
                                      <a:rPr lang="en-US" sz="1600" kern="100">
                                        <a:effectLst/>
                                        <a:latin typeface="Cambria Math" panose="02040503050406030204" pitchFamily="18" charset="0"/>
                                      </a:rPr>
                                      <m:t>𝑧</m:t>
                                    </m:r>
                                  </m:e>
                                  <m:sub>
                                    <m:r>
                                      <a:rPr lang="en-US" sz="1600" kern="100">
                                        <a:effectLst/>
                                        <a:latin typeface="Cambria Math" panose="02040503050406030204" pitchFamily="18" charset="0"/>
                                      </a:rPr>
                                      <m:t>𝑖𝑗𝑙</m:t>
                                    </m:r>
                                  </m:sub>
                                  <m:sup>
                                    <m:r>
                                      <a:rPr lang="en-US" sz="1600" kern="100">
                                        <a:effectLst/>
                                        <a:latin typeface="Cambria Math" panose="02040503050406030204" pitchFamily="18" charset="0"/>
                                      </a:rPr>
                                      <m:t>𝑛</m:t>
                                    </m:r>
                                  </m:sup>
                                </m:sSubSup>
                              </m:oMath>
                            </m:oMathPara>
                          </a14:m>
                          <a:endParaRPr lang="zh-CN" sz="1600"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Products from type j factory at town i to port l by mode n</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527542178"/>
                      </a:ext>
                    </a:extLst>
                  </a:tr>
                </a:tbl>
              </a:graphicData>
            </a:graphic>
          </p:graphicFrame>
        </mc:Choice>
        <mc:Fallback>
          <p:graphicFrame>
            <p:nvGraphicFramePr>
              <p:cNvPr id="8" name="表格 7">
                <a:extLst>
                  <a:ext uri="{FF2B5EF4-FFF2-40B4-BE49-F238E27FC236}">
                    <a16:creationId xmlns:a16="http://schemas.microsoft.com/office/drawing/2014/main" id="{24486764-7B52-2913-B0F4-53650A4460D5}"/>
                  </a:ext>
                </a:extLst>
              </p:cNvPr>
              <p:cNvGraphicFramePr>
                <a:graphicFrameLocks noGrp="1"/>
              </p:cNvGraphicFramePr>
              <p:nvPr>
                <p:extLst>
                  <p:ext uri="{D42A27DB-BD31-4B8C-83A1-F6EECF244321}">
                    <p14:modId xmlns:p14="http://schemas.microsoft.com/office/powerpoint/2010/main" val="1287663724"/>
                  </p:ext>
                </p:extLst>
              </p:nvPr>
            </p:nvGraphicFramePr>
            <p:xfrm>
              <a:off x="386585" y="1022750"/>
              <a:ext cx="11418830" cy="1490131"/>
            </p:xfrm>
            <a:graphic>
              <a:graphicData uri="http://schemas.openxmlformats.org/drawingml/2006/table">
                <a:tbl>
                  <a:tblPr>
                    <a:tableStyleId>{5C22544A-7EE6-4342-B048-85BDC9FD1C3A}</a:tableStyleId>
                  </a:tblPr>
                  <a:tblGrid>
                    <a:gridCol w="2102993">
                      <a:extLst>
                        <a:ext uri="{9D8B030D-6E8A-4147-A177-3AD203B41FA5}">
                          <a16:colId xmlns:a16="http://schemas.microsoft.com/office/drawing/2014/main" val="2108112659"/>
                        </a:ext>
                      </a:extLst>
                    </a:gridCol>
                    <a:gridCol w="7163736">
                      <a:extLst>
                        <a:ext uri="{9D8B030D-6E8A-4147-A177-3AD203B41FA5}">
                          <a16:colId xmlns:a16="http://schemas.microsoft.com/office/drawing/2014/main" val="2876199732"/>
                        </a:ext>
                      </a:extLst>
                    </a:gridCol>
                    <a:gridCol w="2152101">
                      <a:extLst>
                        <a:ext uri="{9D8B030D-6E8A-4147-A177-3AD203B41FA5}">
                          <a16:colId xmlns:a16="http://schemas.microsoft.com/office/drawing/2014/main" val="1461197926"/>
                        </a:ext>
                      </a:extLst>
                    </a:gridCol>
                  </a:tblGrid>
                  <a:tr h="360000">
                    <a:tc>
                      <a:txBody>
                        <a:bodyPr/>
                        <a:lstStyle/>
                        <a:p>
                          <a:pPr algn="ctr">
                            <a:lnSpc>
                              <a:spcPct val="80000"/>
                            </a:lnSpc>
                            <a:spcAft>
                              <a:spcPts val="800"/>
                            </a:spcAft>
                          </a:pPr>
                          <a:r>
                            <a:rPr lang="en-US" sz="1800" b="1" kern="100">
                              <a:effectLst/>
                              <a:latin typeface="+mn-lt"/>
                            </a:rPr>
                            <a:t>Decision Variables</a:t>
                          </a:r>
                          <a:endParaRPr lang="zh-CN" sz="1800" b="1" kern="100">
                            <a:effectLst/>
                            <a:latin typeface="+mn-lt"/>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algn="ctr">
                            <a:lnSpc>
                              <a:spcPct val="80000"/>
                            </a:lnSpc>
                            <a:spcAft>
                              <a:spcPts val="800"/>
                            </a:spcAft>
                          </a:pPr>
                          <a:r>
                            <a:rPr lang="en-US" sz="1800" b="1" kern="100">
                              <a:effectLst/>
                              <a:latin typeface="+mn-lt"/>
                            </a:rPr>
                            <a:t> Descriptions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algn="ctr">
                            <a:lnSpc>
                              <a:spcPct val="80000"/>
                            </a:lnSpc>
                            <a:spcAft>
                              <a:spcPts val="800"/>
                            </a:spcAft>
                          </a:pPr>
                          <a:endParaRPr lang="zh-CN" sz="1400" b="1"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670477067"/>
                      </a:ext>
                    </a:extLst>
                  </a:tr>
                  <a:tr h="370441">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t="-109677" r="-443188" b="-209677"/>
                          </a:stretch>
                        </a:blip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Type factory j opened at town </a:t>
                          </a:r>
                          <a:r>
                            <a:rPr lang="en-US" sz="1600" kern="100" err="1">
                              <a:effectLst/>
                              <a:latin typeface="+mn-lt"/>
                            </a:rPr>
                            <a:t>i</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77266430"/>
                      </a:ext>
                    </a:extLst>
                  </a:tr>
                  <a:tr h="379845">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t="-209677" r="-443188" b="-109677"/>
                          </a:stretch>
                        </a:blip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Products generated from site k transported to type j factory to town i by mode m</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453470811"/>
                      </a:ext>
                    </a:extLst>
                  </a:tr>
                  <a:tr h="379845">
                    <a:tc>
                      <a:txBody>
                        <a:bodyPr/>
                        <a:lstStyle/>
                        <a:p>
                          <a:endParaRPr lang="en-US"/>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t="-304762" r="-443188" b="-7937"/>
                          </a:stretch>
                        </a:blipFill>
                      </a:tcPr>
                    </a:tc>
                    <a:tc>
                      <a:txBody>
                        <a:bodyPr/>
                        <a:lstStyle/>
                        <a:p>
                          <a:pPr marL="0" marR="0" lvl="0" indent="0" algn="l" defTabSz="609630" rtl="0" eaLnBrk="1" fontAlgn="auto" latinLnBrk="0" hangingPunct="1">
                            <a:lnSpc>
                              <a:spcPct val="80000"/>
                            </a:lnSpc>
                            <a:spcBef>
                              <a:spcPts val="0"/>
                            </a:spcBef>
                            <a:spcAft>
                              <a:spcPts val="800"/>
                            </a:spcAft>
                            <a:buClrTx/>
                            <a:buSzTx/>
                            <a:buFontTx/>
                            <a:buNone/>
                            <a:tabLst/>
                            <a:defRPr/>
                          </a:pPr>
                          <a:r>
                            <a:rPr lang="en-US" sz="1600" kern="100">
                              <a:effectLst/>
                              <a:latin typeface="+mn-lt"/>
                            </a:rPr>
                            <a:t>Products from type j factory at town i to port l by mode n</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tc>
                      <a:txBody>
                        <a:bodyPr/>
                        <a:lstStyle/>
                        <a:p>
                          <a:pPr marL="0" marR="0" lvl="0" indent="0" algn="ctr" rtl="0" eaLnBrk="1" fontAlgn="auto" latinLnBrk="0" hangingPunct="1">
                            <a:lnSpc>
                              <a:spcPct val="80000"/>
                            </a:lnSpc>
                            <a:spcBef>
                              <a:spcPts val="0"/>
                            </a:spcBef>
                            <a:spcAft>
                              <a:spcPts val="800"/>
                            </a:spcAft>
                            <a:buClrTx/>
                            <a:buSzTx/>
                            <a:buFontTx/>
                            <a:buNone/>
                          </a:pPr>
                          <a:r>
                            <a:rPr lang="en-US" altLang="zh-CN" sz="1600" kern="1200">
                              <a:solidFill>
                                <a:schemeClr val="dk1"/>
                              </a:solidFill>
                              <a:effectLst/>
                              <a:latin typeface="+mn-lt"/>
                              <a:ea typeface="+mn-ea"/>
                              <a:cs typeface="+mn-cs"/>
                            </a:rPr>
                            <a:t>Boolean (0,1)</a:t>
                          </a:r>
                          <a:r>
                            <a:rPr lang="zh-CN" altLang="zh-CN" sz="1600">
                              <a:effectLst/>
                              <a:latin typeface="+mn-lt"/>
                            </a:rPr>
                            <a:t> </a:t>
                          </a:r>
                          <a:endParaRPr lang="zh-CN" altLang="zh-CN" sz="1600" kern="100">
                            <a:effectLst/>
                            <a:latin typeface="+mn-lt"/>
                            <a:ea typeface="DengXian" panose="02010600030101010101" pitchFamily="2" charset="-122"/>
                            <a:cs typeface="Arial" panose="020B0604020202020204" pitchFamily="34" charset="0"/>
                          </a:endParaRPr>
                        </a:p>
                      </a:txBody>
                      <a:tcPr marL="51108" marR="5110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52754217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表格 9">
                <a:extLst>
                  <a:ext uri="{FF2B5EF4-FFF2-40B4-BE49-F238E27FC236}">
                    <a16:creationId xmlns:a16="http://schemas.microsoft.com/office/drawing/2014/main" id="{F100108F-DCF5-FA92-630C-C2D0A1D5DB81}"/>
                  </a:ext>
                </a:extLst>
              </p:cNvPr>
              <p:cNvGraphicFramePr>
                <a:graphicFrameLocks noGrp="1"/>
              </p:cNvGraphicFramePr>
              <p:nvPr>
                <p:extLst>
                  <p:ext uri="{D42A27DB-BD31-4B8C-83A1-F6EECF244321}">
                    <p14:modId xmlns:p14="http://schemas.microsoft.com/office/powerpoint/2010/main" val="1272268036"/>
                  </p:ext>
                </p:extLst>
              </p:nvPr>
            </p:nvGraphicFramePr>
            <p:xfrm>
              <a:off x="386587" y="2902367"/>
              <a:ext cx="11418828" cy="3584579"/>
            </p:xfrm>
            <a:graphic>
              <a:graphicData uri="http://schemas.openxmlformats.org/drawingml/2006/table">
                <a:tbl>
                  <a:tblPr>
                    <a:tableStyleId>{5C22544A-7EE6-4342-B048-85BDC9FD1C3A}</a:tableStyleId>
                  </a:tblPr>
                  <a:tblGrid>
                    <a:gridCol w="1195682">
                      <a:extLst>
                        <a:ext uri="{9D8B030D-6E8A-4147-A177-3AD203B41FA5}">
                          <a16:colId xmlns:a16="http://schemas.microsoft.com/office/drawing/2014/main" val="2241355794"/>
                        </a:ext>
                      </a:extLst>
                    </a:gridCol>
                    <a:gridCol w="4513732">
                      <a:extLst>
                        <a:ext uri="{9D8B030D-6E8A-4147-A177-3AD203B41FA5}">
                          <a16:colId xmlns:a16="http://schemas.microsoft.com/office/drawing/2014/main" val="2518963147"/>
                        </a:ext>
                      </a:extLst>
                    </a:gridCol>
                    <a:gridCol w="1195682">
                      <a:extLst>
                        <a:ext uri="{9D8B030D-6E8A-4147-A177-3AD203B41FA5}">
                          <a16:colId xmlns:a16="http://schemas.microsoft.com/office/drawing/2014/main" val="72277914"/>
                        </a:ext>
                      </a:extLst>
                    </a:gridCol>
                    <a:gridCol w="4513732">
                      <a:extLst>
                        <a:ext uri="{9D8B030D-6E8A-4147-A177-3AD203B41FA5}">
                          <a16:colId xmlns:a16="http://schemas.microsoft.com/office/drawing/2014/main" val="3756711092"/>
                        </a:ext>
                      </a:extLst>
                    </a:gridCol>
                  </a:tblGrid>
                  <a:tr h="360000">
                    <a:tc>
                      <a:txBody>
                        <a:bodyPr/>
                        <a:lstStyle/>
                        <a:p>
                          <a:pPr algn="ctr">
                            <a:lnSpc>
                              <a:spcPct val="80000"/>
                            </a:lnSpc>
                            <a:spcAft>
                              <a:spcPts val="800"/>
                            </a:spcAft>
                          </a:pPr>
                          <a:r>
                            <a:rPr lang="en-US" altLang="zh-CN" sz="1800" b="1" kern="100">
                              <a:effectLst/>
                              <a:latin typeface="+mn-lt"/>
                            </a:rPr>
                            <a:t>Parameters</a:t>
                          </a:r>
                          <a:endParaRPr lang="zh-CN" sz="1800" b="1" kern="100">
                            <a:effectLst/>
                            <a:latin typeface="+mn-lt"/>
                          </a:endParaRPr>
                        </a:p>
                      </a:txBody>
                      <a:tcPr marL="51108" marR="5110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Descriptions </a:t>
                          </a:r>
                          <a:r>
                            <a:rPr lang="en-US" sz="1800" b="1" kern="100">
                              <a:effectLst/>
                              <a:latin typeface="+mn-lt"/>
                            </a:rPr>
                            <a:t>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Parameters</a:t>
                          </a:r>
                          <a:endParaRPr lang="zh-CN" sz="1800" b="1" kern="100">
                            <a:effectLst/>
                            <a:latin typeface="+mn-lt"/>
                          </a:endParaRPr>
                        </a:p>
                      </a:txBody>
                      <a:tcPr marL="51108" marR="51108"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Descriptions </a:t>
                          </a:r>
                          <a:r>
                            <a:rPr lang="en-US" sz="1800" b="1" kern="100">
                              <a:effectLst/>
                              <a:latin typeface="+mn-lt"/>
                            </a:rPr>
                            <a:t>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561030823"/>
                      </a:ext>
                    </a:extLst>
                  </a:tr>
                  <a:tr h="386510">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𝑐</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𝑓𝑗</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factory j</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𝑘𝑖𝑗</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p>
                                </m:sSubSup>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Distance from source k to type j factory at town I by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109713278"/>
                      </a:ext>
                    </a:extLst>
                  </a:tr>
                  <a:tr h="49545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solidFill>
                                          <a:srgbClr val="FF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FF0000"/>
                                        </a:solidFill>
                                        <a:effectLst/>
                                        <a:latin typeface="Cambria Math" panose="02040503050406030204" pitchFamily="18" charset="0"/>
                                        <a:ea typeface="DengXian" panose="02010600030101010101" pitchFamily="2" charset="-122"/>
                                        <a:cs typeface="Arial" panose="020B0604020202020204" pitchFamily="34" charset="0"/>
                                      </a:rPr>
                                      <m:t>𝑐</m:t>
                                    </m:r>
                                  </m:e>
                                  <m:sub>
                                    <m:r>
                                      <a:rPr lang="en-US" sz="1600" i="1" kern="100">
                                        <a:solidFill>
                                          <a:srgbClr val="FF0000"/>
                                        </a:solidFill>
                                        <a:effectLst/>
                                        <a:latin typeface="Cambria Math" panose="02040503050406030204" pitchFamily="18" charset="0"/>
                                        <a:ea typeface="DengXian" panose="02010600030101010101" pitchFamily="2" charset="-122"/>
                                        <a:cs typeface="Arial" panose="020B0604020202020204" pitchFamily="34" charset="0"/>
                                      </a:rPr>
                                      <m:t>𝑝𝑙</m:t>
                                    </m:r>
                                  </m:sub>
                                </m:sSub>
                              </m:oMath>
                            </m:oMathPara>
                          </a14:m>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FF0000"/>
                              </a:solidFill>
                              <a:effectLst/>
                              <a:latin typeface="+mn-lt"/>
                              <a:ea typeface="DengXian" panose="02010600030101010101" pitchFamily="2" charset="-122"/>
                              <a:cs typeface="Arial" panose="020B0604020202020204" pitchFamily="34" charset="0"/>
                            </a:rPr>
                            <a:t>Capacity of port l</a:t>
                          </a:r>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𝑖𝑗𝑙</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p>
                                </m:sSubSup>
                              </m:oMath>
                            </m:oMathPara>
                          </a14:m>
                          <a:endParaRPr lang="zh-CN" sz="1600" kern="100">
                            <a:effectLst/>
                            <a:latin typeface="+mn-lt"/>
                            <a:ea typeface="DengXian" panose="02010600030101010101" pitchFamily="2" charset="-122"/>
                            <a:cs typeface="Arial" panose="020B0604020202020204" pitchFamily="34" charset="0"/>
                          </a:endParaRPr>
                        </a:p>
                        <a:p>
                          <a:pPr algn="ctr">
                            <a:lnSpc>
                              <a:spcPct val="80000"/>
                            </a:lnSpc>
                            <a:spcAft>
                              <a:spcPts val="800"/>
                            </a:spcAft>
                          </a:pPr>
                          <a:r>
                            <a:rPr lang="en-US" sz="1600" kern="100">
                              <a:effectLst/>
                              <a:latin typeface="+mn-lt"/>
                              <a:ea typeface="DengXian" panose="02010600030101010101" pitchFamily="2" charset="-122"/>
                              <a:cs typeface="Arial" panose="020B0604020202020204" pitchFamily="34" charset="0"/>
                            </a:rPr>
                            <a:t> </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Distance from type j factory at town </a:t>
                          </a:r>
                          <a:r>
                            <a:rPr lang="en-US" sz="1600" kern="100" err="1">
                              <a:solidFill>
                                <a:srgbClr val="000000"/>
                              </a:solidFill>
                              <a:effectLst/>
                              <a:latin typeface="+mn-lt"/>
                              <a:ea typeface="DengXian" panose="02010600030101010101" pitchFamily="2" charset="-122"/>
                              <a:cs typeface="Arial" panose="020B0604020202020204" pitchFamily="34" charset="0"/>
                            </a:rPr>
                            <a:t>i</a:t>
                          </a:r>
                          <a:r>
                            <a:rPr lang="en-US" sz="1600" kern="100">
                              <a:solidFill>
                                <a:srgbClr val="000000"/>
                              </a:solidFill>
                              <a:effectLst/>
                              <a:latin typeface="+mn-lt"/>
                              <a:ea typeface="DengXian" panose="02010600030101010101" pitchFamily="2" charset="-122"/>
                              <a:cs typeface="Arial" panose="020B0604020202020204" pitchFamily="34" charset="0"/>
                            </a:rPr>
                            <a:t> to port l by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992052381"/>
                      </a:ext>
                    </a:extLst>
                  </a:tr>
                  <a:tr h="281586">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𝑐</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𝑣</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Speed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795418702"/>
                      </a:ext>
                    </a:extLst>
                  </a:tr>
                  <a:tr h="281586">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𝑐</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𝑣</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Speed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16891600"/>
                      </a:ext>
                    </a:extLst>
                  </a:tr>
                  <a:tr h="30807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𝑎</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𝑓𝑗</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construction &amp; operation factory j</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𝑡</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𝑘𝑖𝑗</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p>
                                </m:sSubSup>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Time in the phase of transport</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274487547"/>
                      </a:ext>
                    </a:extLst>
                  </a:tr>
                  <a:tr h="308075">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𝑎</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shipping by mode m per ton per km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Sup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𝑡</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𝑖𝑗𝑙</m:t>
                                    </m:r>
                                  </m:sub>
                                  <m:sup>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p>
                                </m:sSubSup>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Time in the phase of transport</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3102697897"/>
                      </a:ext>
                    </a:extLst>
                  </a:tr>
                  <a:tr h="386510">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𝑎</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shipping mode n per ton per km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solidFill>
                                          <a:srgbClr val="FF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FF0000"/>
                                        </a:solidFill>
                                        <a:effectLst/>
                                        <a:latin typeface="Cambria Math" panose="02040503050406030204" pitchFamily="18" charset="0"/>
                                        <a:ea typeface="DengXian" panose="02010600030101010101" pitchFamily="2" charset="-122"/>
                                        <a:cs typeface="Arial" panose="020B0604020202020204" pitchFamily="34" charset="0"/>
                                      </a:rPr>
                                      <m:t>𝑡</m:t>
                                    </m:r>
                                  </m:e>
                                  <m:sub>
                                    <m:r>
                                      <a:rPr lang="en-US" sz="1600" i="1" kern="100">
                                        <a:solidFill>
                                          <a:srgbClr val="FF0000"/>
                                        </a:solidFill>
                                        <a:effectLst/>
                                        <a:latin typeface="Cambria Math" panose="02040503050406030204" pitchFamily="18" charset="0"/>
                                        <a:ea typeface="DengXian" panose="02010600030101010101" pitchFamily="2" charset="-122"/>
                                        <a:cs typeface="Arial" panose="020B0604020202020204" pitchFamily="34" charset="0"/>
                                      </a:rPr>
                                      <m:t>𝑓𝑖𝑗</m:t>
                                    </m:r>
                                  </m:sub>
                                </m:sSub>
                              </m:oMath>
                            </m:oMathPara>
                          </a14:m>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FF0000"/>
                              </a:solidFill>
                              <a:effectLst/>
                              <a:latin typeface="+mn-lt"/>
                              <a:ea typeface="DengXian" panose="02010600030101010101" pitchFamily="2" charset="-122"/>
                              <a:cs typeface="Arial" panose="020B0604020202020204" pitchFamily="34" charset="0"/>
                            </a:rPr>
                            <a:t>Time for type j factory at town </a:t>
                          </a:r>
                          <a:r>
                            <a:rPr lang="en-US" sz="1600" kern="100" err="1">
                              <a:solidFill>
                                <a:srgbClr val="FF0000"/>
                              </a:solidFill>
                              <a:effectLst/>
                              <a:latin typeface="+mn-lt"/>
                              <a:ea typeface="DengXian" panose="02010600030101010101" pitchFamily="2" charset="-122"/>
                              <a:cs typeface="Arial" panose="020B0604020202020204" pitchFamily="34" charset="0"/>
                            </a:rPr>
                            <a:t>i</a:t>
                          </a:r>
                          <a:r>
                            <a:rPr lang="en-US" sz="1600" kern="100">
                              <a:solidFill>
                                <a:srgbClr val="FF0000"/>
                              </a:solidFill>
                              <a:effectLst/>
                              <a:latin typeface="+mn-lt"/>
                              <a:ea typeface="DengXian" panose="02010600030101010101" pitchFamily="2" charset="-122"/>
                              <a:cs typeface="Arial" panose="020B0604020202020204" pitchFamily="34" charset="0"/>
                            </a:rPr>
                            <a:t> to process products per ton</a:t>
                          </a:r>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4211963242"/>
                      </a:ext>
                    </a:extLst>
                  </a:tr>
                  <a:tr h="386510">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𝑎</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0</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𝑚</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Initial cost for purchasing vehicle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𝑞</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Quantity of products at site k</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596216585"/>
                      </a:ext>
                    </a:extLst>
                  </a:tr>
                  <a:tr h="281586">
                    <a:tc>
                      <a:txBody>
                        <a:bodyPr/>
                        <a:lstStyle/>
                        <a:p>
                          <a:pPr algn="ctr">
                            <a:lnSpc>
                              <a:spcPct val="80000"/>
                            </a:lnSpc>
                            <a:spcAft>
                              <a:spcPts val="800"/>
                            </a:spcAft>
                          </a:pPr>
                          <a14:m>
                            <m:oMathPara xmlns:m="http://schemas.openxmlformats.org/officeDocument/2006/math">
                              <m:oMathParaPr>
                                <m:jc m:val="centerGroup"/>
                              </m:oMathParaPr>
                              <m:oMath xmlns:m="http://schemas.openxmlformats.org/officeDocument/2006/math">
                                <m:sSub>
                                  <m:sSubPr>
                                    <m:ctrlPr>
                                      <a:rPr 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𝑎</m:t>
                                    </m:r>
                                  </m:e>
                                  <m:sub>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0</m:t>
                                    </m:r>
                                    <m:r>
                                      <a:rPr lang="en-US" sz="1600" i="1"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𝑛</m:t>
                                    </m:r>
                                  </m:sub>
                                </m:sSub>
                              </m:oMath>
                            </m:oMathPara>
                          </a14:m>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Initial cost for purchasing vehicle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392243875"/>
                      </a:ext>
                    </a:extLst>
                  </a:tr>
                </a:tbl>
              </a:graphicData>
            </a:graphic>
          </p:graphicFrame>
        </mc:Choice>
        <mc:Fallback>
          <p:graphicFrame>
            <p:nvGraphicFramePr>
              <p:cNvPr id="10" name="表格 9">
                <a:extLst>
                  <a:ext uri="{FF2B5EF4-FFF2-40B4-BE49-F238E27FC236}">
                    <a16:creationId xmlns:a16="http://schemas.microsoft.com/office/drawing/2014/main" id="{F100108F-DCF5-FA92-630C-C2D0A1D5DB81}"/>
                  </a:ext>
                </a:extLst>
              </p:cNvPr>
              <p:cNvGraphicFramePr>
                <a:graphicFrameLocks noGrp="1"/>
              </p:cNvGraphicFramePr>
              <p:nvPr>
                <p:extLst>
                  <p:ext uri="{D42A27DB-BD31-4B8C-83A1-F6EECF244321}">
                    <p14:modId xmlns:p14="http://schemas.microsoft.com/office/powerpoint/2010/main" val="1272268036"/>
                  </p:ext>
                </p:extLst>
              </p:nvPr>
            </p:nvGraphicFramePr>
            <p:xfrm>
              <a:off x="386587" y="2902367"/>
              <a:ext cx="11418828" cy="3584579"/>
            </p:xfrm>
            <a:graphic>
              <a:graphicData uri="http://schemas.openxmlformats.org/drawingml/2006/table">
                <a:tbl>
                  <a:tblPr>
                    <a:tableStyleId>{5C22544A-7EE6-4342-B048-85BDC9FD1C3A}</a:tableStyleId>
                  </a:tblPr>
                  <a:tblGrid>
                    <a:gridCol w="1195682">
                      <a:extLst>
                        <a:ext uri="{9D8B030D-6E8A-4147-A177-3AD203B41FA5}">
                          <a16:colId xmlns:a16="http://schemas.microsoft.com/office/drawing/2014/main" val="2241355794"/>
                        </a:ext>
                      </a:extLst>
                    </a:gridCol>
                    <a:gridCol w="4513732">
                      <a:extLst>
                        <a:ext uri="{9D8B030D-6E8A-4147-A177-3AD203B41FA5}">
                          <a16:colId xmlns:a16="http://schemas.microsoft.com/office/drawing/2014/main" val="2518963147"/>
                        </a:ext>
                      </a:extLst>
                    </a:gridCol>
                    <a:gridCol w="1195682">
                      <a:extLst>
                        <a:ext uri="{9D8B030D-6E8A-4147-A177-3AD203B41FA5}">
                          <a16:colId xmlns:a16="http://schemas.microsoft.com/office/drawing/2014/main" val="72277914"/>
                        </a:ext>
                      </a:extLst>
                    </a:gridCol>
                    <a:gridCol w="4513732">
                      <a:extLst>
                        <a:ext uri="{9D8B030D-6E8A-4147-A177-3AD203B41FA5}">
                          <a16:colId xmlns:a16="http://schemas.microsoft.com/office/drawing/2014/main" val="3756711092"/>
                        </a:ext>
                      </a:extLst>
                    </a:gridCol>
                  </a:tblGrid>
                  <a:tr h="360000">
                    <a:tc>
                      <a:txBody>
                        <a:bodyPr/>
                        <a:lstStyle/>
                        <a:p>
                          <a:pPr algn="ctr">
                            <a:lnSpc>
                              <a:spcPct val="80000"/>
                            </a:lnSpc>
                            <a:spcAft>
                              <a:spcPts val="800"/>
                            </a:spcAft>
                          </a:pPr>
                          <a:r>
                            <a:rPr lang="en-US" altLang="zh-CN" sz="1800" b="1" kern="100">
                              <a:effectLst/>
                              <a:latin typeface="+mn-lt"/>
                            </a:rPr>
                            <a:t>Parameters</a:t>
                          </a:r>
                          <a:endParaRPr lang="zh-CN" sz="1800" b="1" kern="100">
                            <a:effectLst/>
                            <a:latin typeface="+mn-lt"/>
                          </a:endParaRPr>
                        </a:p>
                      </a:txBody>
                      <a:tcPr marL="51108" marR="5110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Descriptions </a:t>
                          </a:r>
                          <a:r>
                            <a:rPr lang="en-US" sz="1800" b="1" kern="100">
                              <a:effectLst/>
                              <a:latin typeface="+mn-lt"/>
                            </a:rPr>
                            <a:t>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Parameters</a:t>
                          </a:r>
                          <a:endParaRPr lang="zh-CN" sz="1800" b="1" kern="100">
                            <a:effectLst/>
                            <a:latin typeface="+mn-lt"/>
                          </a:endParaRPr>
                        </a:p>
                      </a:txBody>
                      <a:tcPr marL="51108" marR="51108"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gn="ctr">
                            <a:lnSpc>
                              <a:spcPct val="80000"/>
                            </a:lnSpc>
                            <a:spcAft>
                              <a:spcPts val="800"/>
                            </a:spcAft>
                          </a:pPr>
                          <a:r>
                            <a:rPr lang="en-US" altLang="zh-CN" sz="1800" b="1" kern="100">
                              <a:effectLst/>
                              <a:latin typeface="+mn-lt"/>
                            </a:rPr>
                            <a:t>Descriptions </a:t>
                          </a:r>
                          <a:r>
                            <a:rPr lang="en-US" sz="1800" b="1" kern="100">
                              <a:effectLst/>
                              <a:latin typeface="+mn-lt"/>
                            </a:rPr>
                            <a:t>  </a:t>
                          </a:r>
                          <a:endParaRPr lang="zh-CN" sz="1800" b="1" kern="100">
                            <a:effectLst/>
                            <a:latin typeface="+mn-lt"/>
                            <a:ea typeface="DengXian" panose="02010600030101010101" pitchFamily="2" charset="-122"/>
                            <a:cs typeface="Arial" panose="020B0604020202020204" pitchFamily="34" charset="0"/>
                          </a:endParaRPr>
                        </a:p>
                      </a:txBody>
                      <a:tcPr marL="51108" marR="5110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561030823"/>
                      </a:ext>
                    </a:extLst>
                  </a:tr>
                  <a:tr h="39497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106154" r="-856122" b="-733846"/>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factory j</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106154" r="-378061" b="-733846"/>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Distance from source k to type j factory at town I by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109713278"/>
                      </a:ext>
                    </a:extLst>
                  </a:tr>
                  <a:tr h="519303">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157647" r="-856122" b="-461176"/>
                          </a:stretch>
                        </a:blipFill>
                      </a:tcPr>
                    </a:tc>
                    <a:tc>
                      <a:txBody>
                        <a:bodyPr/>
                        <a:lstStyle/>
                        <a:p>
                          <a:pPr>
                            <a:lnSpc>
                              <a:spcPct val="80000"/>
                            </a:lnSpc>
                            <a:spcAft>
                              <a:spcPts val="800"/>
                            </a:spcAft>
                          </a:pPr>
                          <a:r>
                            <a:rPr lang="en-US" sz="1600" kern="100">
                              <a:solidFill>
                                <a:srgbClr val="FF0000"/>
                              </a:solidFill>
                              <a:effectLst/>
                              <a:latin typeface="+mn-lt"/>
                              <a:ea typeface="DengXian" panose="02010600030101010101" pitchFamily="2" charset="-122"/>
                              <a:cs typeface="Arial" panose="020B0604020202020204" pitchFamily="34" charset="0"/>
                            </a:rPr>
                            <a:t>Capacity of port l</a:t>
                          </a:r>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157647" r="-378061" b="-461176"/>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Distance from type j factory at town </a:t>
                          </a:r>
                          <a:r>
                            <a:rPr lang="en-US" sz="1600" kern="100" err="1">
                              <a:solidFill>
                                <a:srgbClr val="000000"/>
                              </a:solidFill>
                              <a:effectLst/>
                              <a:latin typeface="+mn-lt"/>
                              <a:ea typeface="DengXian" panose="02010600030101010101" pitchFamily="2" charset="-122"/>
                              <a:cs typeface="Arial" panose="020B0604020202020204" pitchFamily="34" charset="0"/>
                            </a:rPr>
                            <a:t>i</a:t>
                          </a:r>
                          <a:r>
                            <a:rPr lang="en-US" sz="1600" kern="100">
                              <a:solidFill>
                                <a:srgbClr val="000000"/>
                              </a:solidFill>
                              <a:effectLst/>
                              <a:latin typeface="+mn-lt"/>
                              <a:ea typeface="DengXian" panose="02010600030101010101" pitchFamily="2" charset="-122"/>
                              <a:cs typeface="Arial" panose="020B0604020202020204" pitchFamily="34" charset="0"/>
                            </a:rPr>
                            <a:t> to port l by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992052381"/>
                      </a:ext>
                    </a:extLst>
                  </a:tr>
                  <a:tr h="296672">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446939" r="-856122" b="-700000"/>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446939" r="-378061" b="-700000"/>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Speed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795418702"/>
                      </a:ext>
                    </a:extLst>
                  </a:tr>
                  <a:tr h="296672">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546939" r="-856122" b="-600000"/>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Capacity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546939" r="-378061" b="-600000"/>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Speed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16891600"/>
                      </a:ext>
                    </a:extLst>
                  </a:tr>
                  <a:tr h="319405">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609615" r="-856122" b="-465385"/>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construction &amp; operation factory j</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609615" r="-378061" b="-465385"/>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Time in the phase of transport</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274487547"/>
                      </a:ext>
                    </a:extLst>
                  </a:tr>
                  <a:tr h="319405">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696226" r="-856122" b="-356604"/>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shipping by mode m per ton per km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696226" r="-378061" b="-356604"/>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Time in the phase of transport</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3102697897"/>
                      </a:ext>
                    </a:extLst>
                  </a:tr>
                  <a:tr h="39497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649231" r="-856122" b="-190769"/>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Cost of shipping mode n per ton per km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649231" r="-378061" b="-190769"/>
                          </a:stretch>
                        </a:blipFill>
                      </a:tcPr>
                    </a:tc>
                    <a:tc>
                      <a:txBody>
                        <a:bodyPr/>
                        <a:lstStyle/>
                        <a:p>
                          <a:pPr>
                            <a:lnSpc>
                              <a:spcPct val="80000"/>
                            </a:lnSpc>
                            <a:spcAft>
                              <a:spcPts val="800"/>
                            </a:spcAft>
                          </a:pPr>
                          <a:r>
                            <a:rPr lang="en-US" sz="1600" kern="100">
                              <a:solidFill>
                                <a:srgbClr val="FF0000"/>
                              </a:solidFill>
                              <a:effectLst/>
                              <a:latin typeface="+mn-lt"/>
                              <a:ea typeface="DengXian" panose="02010600030101010101" pitchFamily="2" charset="-122"/>
                              <a:cs typeface="Arial" panose="020B0604020202020204" pitchFamily="34" charset="0"/>
                            </a:rPr>
                            <a:t>Time for type j factory at town </a:t>
                          </a:r>
                          <a:r>
                            <a:rPr lang="en-US" sz="1600" kern="100" err="1">
                              <a:solidFill>
                                <a:srgbClr val="FF0000"/>
                              </a:solidFill>
                              <a:effectLst/>
                              <a:latin typeface="+mn-lt"/>
                              <a:ea typeface="DengXian" panose="02010600030101010101" pitchFamily="2" charset="-122"/>
                              <a:cs typeface="Arial" panose="020B0604020202020204" pitchFamily="34" charset="0"/>
                            </a:rPr>
                            <a:t>i</a:t>
                          </a:r>
                          <a:r>
                            <a:rPr lang="en-US" sz="1600" kern="100">
                              <a:solidFill>
                                <a:srgbClr val="FF0000"/>
                              </a:solidFill>
                              <a:effectLst/>
                              <a:latin typeface="+mn-lt"/>
                              <a:ea typeface="DengXian" panose="02010600030101010101" pitchFamily="2" charset="-122"/>
                              <a:cs typeface="Arial" panose="020B0604020202020204" pitchFamily="34" charset="0"/>
                            </a:rPr>
                            <a:t> to process products per ton</a:t>
                          </a:r>
                          <a:endParaRPr lang="zh-CN" sz="1600" kern="100">
                            <a:solidFill>
                              <a:srgbClr val="FF0000"/>
                            </a:solidFill>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4211963242"/>
                      </a:ext>
                    </a:extLst>
                  </a:tr>
                  <a:tr h="38651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773016" r="-856122" b="-96825"/>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Initial cost for purchasing vehicle of mode m</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478061" t="-773016" r="-378061" b="-96825"/>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Quantity of products at site k</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1596216585"/>
                      </a:ext>
                    </a:extLst>
                  </a:tr>
                  <a:tr h="296672">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1122449" r="-856122" b="-24490"/>
                          </a:stretch>
                        </a:blipFill>
                      </a:tcPr>
                    </a:tc>
                    <a:tc>
                      <a:txBody>
                        <a:bodyPr/>
                        <a:lstStyle/>
                        <a:p>
                          <a:pPr>
                            <a:lnSpc>
                              <a:spcPct val="80000"/>
                            </a:lnSpc>
                            <a:spcAft>
                              <a:spcPts val="800"/>
                            </a:spcAft>
                          </a:pPr>
                          <a:r>
                            <a:rPr lang="en-US" sz="1600" kern="100">
                              <a:solidFill>
                                <a:srgbClr val="000000"/>
                              </a:solidFill>
                              <a:effectLst/>
                              <a:latin typeface="+mn-lt"/>
                              <a:ea typeface="DengXian" panose="02010600030101010101" pitchFamily="2" charset="-122"/>
                              <a:cs typeface="Arial" panose="020B0604020202020204" pitchFamily="34" charset="0"/>
                            </a:rPr>
                            <a:t>Initial cost for purchasing vehicle of mode n</a:t>
                          </a: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tc>
                      <a:txBody>
                        <a:bodyPr/>
                        <a:lstStyle/>
                        <a:p>
                          <a:pPr>
                            <a:lnSpc>
                              <a:spcPct val="80000"/>
                            </a:lnSpc>
                            <a:spcAft>
                              <a:spcPts val="800"/>
                            </a:spcAft>
                          </a:pPr>
                          <a:endParaRPr lang="zh-CN" sz="1600" kern="100">
                            <a:effectLst/>
                            <a:latin typeface="+mn-lt"/>
                            <a:ea typeface="DengXian" panose="02010600030101010101" pitchFamily="2" charset="-122"/>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F1D9"/>
                        </a:solidFill>
                      </a:tcPr>
                    </a:tc>
                    <a:extLst>
                      <a:ext uri="{0D108BD9-81ED-4DB2-BD59-A6C34878D82A}">
                        <a16:rowId xmlns:a16="http://schemas.microsoft.com/office/drawing/2014/main" val="2392243875"/>
                      </a:ext>
                    </a:extLst>
                  </a:tr>
                </a:tbl>
              </a:graphicData>
            </a:graphic>
          </p:graphicFrame>
        </mc:Fallback>
      </mc:AlternateContent>
    </p:spTree>
    <p:extLst>
      <p:ext uri="{BB962C8B-B14F-4D97-AF65-F5344CB8AC3E}">
        <p14:creationId xmlns:p14="http://schemas.microsoft.com/office/powerpoint/2010/main" val="3488306464"/>
      </p:ext>
    </p:extLst>
  </p:cSld>
  <p:clrMapOvr>
    <a:masterClrMapping/>
  </p:clrMapOvr>
</p:sld>
</file>

<file path=ppt/theme/theme1.xml><?xml version="1.0" encoding="utf-8"?>
<a:theme xmlns:a="http://schemas.openxmlformats.org/drawingml/2006/main" name="PunchcardVTI">
  <a:themeElements>
    <a:clrScheme name="AnalogousFromDarkSeedRightStep">
      <a:dk1>
        <a:srgbClr val="000000"/>
      </a:dk1>
      <a:lt1>
        <a:srgbClr val="FFFFFF"/>
      </a:lt1>
      <a:dk2>
        <a:srgbClr val="323820"/>
      </a:dk2>
      <a:lt2>
        <a:srgbClr val="E4E8E2"/>
      </a:lt2>
      <a:accent1>
        <a:srgbClr val="A44DC3"/>
      </a:accent1>
      <a:accent2>
        <a:srgbClr val="B13B9F"/>
      </a:accent2>
      <a:accent3>
        <a:srgbClr val="C34D80"/>
      </a:accent3>
      <a:accent4>
        <a:srgbClr val="B13B3D"/>
      </a:accent4>
      <a:accent5>
        <a:srgbClr val="C37C4D"/>
      </a:accent5>
      <a:accent6>
        <a:srgbClr val="B19C3B"/>
      </a:accent6>
      <a:hlink>
        <a:srgbClr val="378DA7"/>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84AA36B1B2FE4789DCB6967841292B" ma:contentTypeVersion="11" ma:contentTypeDescription="Create a new document." ma:contentTypeScope="" ma:versionID="df70884ff4e7ab1a116a66ee70d750c5">
  <xsd:schema xmlns:xsd="http://www.w3.org/2001/XMLSchema" xmlns:xs="http://www.w3.org/2001/XMLSchema" xmlns:p="http://schemas.microsoft.com/office/2006/metadata/properties" xmlns:ns2="1b692eab-1984-497b-8250-b9b6ef5638a7" xmlns:ns3="55240639-1f6d-4d8f-9618-2ed029c30ba8" targetNamespace="http://schemas.microsoft.com/office/2006/metadata/properties" ma:root="true" ma:fieldsID="fe9dfdfa889047101203654a37057a05" ns2:_="" ns3:_="">
    <xsd:import namespace="1b692eab-1984-497b-8250-b9b6ef5638a7"/>
    <xsd:import namespace="55240639-1f6d-4d8f-9618-2ed029c30b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92eab-1984-497b-8250-b9b6ef5638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240639-1f6d-4d8f-9618-2ed029c30b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f249cb-4c0b-46d6-a672-5bff230ec130}" ma:internalName="TaxCatchAll" ma:showField="CatchAllData" ma:web="55240639-1f6d-4d8f-9618-2ed029c30b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b692eab-1984-497b-8250-b9b6ef5638a7">
      <Terms xmlns="http://schemas.microsoft.com/office/infopath/2007/PartnerControls"/>
    </lcf76f155ced4ddcb4097134ff3c332f>
    <TaxCatchAll xmlns="55240639-1f6d-4d8f-9618-2ed029c30ba8" xsi:nil="true"/>
  </documentManagement>
</p:properties>
</file>

<file path=customXml/itemProps1.xml><?xml version="1.0" encoding="utf-8"?>
<ds:datastoreItem xmlns:ds="http://schemas.openxmlformats.org/officeDocument/2006/customXml" ds:itemID="{83D43625-02CB-401E-A77B-E0DAF3CAB0B1}"/>
</file>

<file path=customXml/itemProps2.xml><?xml version="1.0" encoding="utf-8"?>
<ds:datastoreItem xmlns:ds="http://schemas.openxmlformats.org/officeDocument/2006/customXml" ds:itemID="{0FEA6276-1BBF-4E03-A610-D141C6451595}">
  <ds:schemaRefs>
    <ds:schemaRef ds:uri="http://schemas.microsoft.com/sharepoint/v3/contenttype/forms"/>
  </ds:schemaRefs>
</ds:datastoreItem>
</file>

<file path=customXml/itemProps3.xml><?xml version="1.0" encoding="utf-8"?>
<ds:datastoreItem xmlns:ds="http://schemas.openxmlformats.org/officeDocument/2006/customXml" ds:itemID="{128A9931-B7EA-439D-80F5-1692BEE89A06}">
  <ds:schemaRefs>
    <ds:schemaRef ds:uri="1b692eab-1984-497b-8250-b9b6ef5638a7"/>
    <ds:schemaRef ds:uri="55240639-1f6d-4d8f-9618-2ed029c30ba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9</Notes>
  <HiddenSlides>0</HiddenSlide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PunchcardVTI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Mai</dc:creator>
  <cp:revision>1</cp:revision>
  <dcterms:created xsi:type="dcterms:W3CDTF">2024-06-09T11:34:12Z</dcterms:created>
  <dcterms:modified xsi:type="dcterms:W3CDTF">2024-06-27T09:56:51Z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0x0101009284AA36B1B2FE4789DCB6967841292B</vt:lpwstr>
  </property>
  <property fmtid="{D5CDD505-2E9C-101B-9397-08002B2CF9AE}" pid="3" name="MediaServiceImageTags">
    <vt:lpwstr/>
  </property>
</Properties>
</file>